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69" r:id="rId2"/>
    <p:sldId id="268" r:id="rId3"/>
    <p:sldId id="263" r:id="rId4"/>
    <p:sldId id="265" r:id="rId5"/>
    <p:sldId id="266" r:id="rId6"/>
  </p:sldIdLst>
  <p:sldSz cx="6858000" cy="12192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9C9"/>
    <a:srgbClr val="9E9EFF"/>
    <a:srgbClr val="9E9E9E"/>
    <a:srgbClr val="ABAFE5"/>
    <a:srgbClr val="ACB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AED5FD-2F9B-4862-B043-209441418671}" v="19" dt="2023-04-14T07:52:38.148"/>
    <p1510:client id="{387E14AC-9795-40AF-8C63-E009BEE1C374}" v="380" dt="2023-04-14T02:34:34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7" autoAdjust="0"/>
    <p:restoredTop sz="94660"/>
  </p:normalViewPr>
  <p:slideViewPr>
    <p:cSldViewPr snapToGrid="0">
      <p:cViewPr>
        <p:scale>
          <a:sx n="125" d="100"/>
          <a:sy n="125" d="100"/>
        </p:scale>
        <p:origin x="654" y="-1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Li" userId="994e0c36-52ca-4eb7-9ab7-26e80a15bd74" providerId="ADAL" clId="{0DAED5FD-2F9B-4862-B043-209441418671}"/>
    <pc:docChg chg="undo custSel addSld delSld modSld">
      <pc:chgData name="Jeff Li" userId="994e0c36-52ca-4eb7-9ab7-26e80a15bd74" providerId="ADAL" clId="{0DAED5FD-2F9B-4862-B043-209441418671}" dt="2023-04-14T07:54:00.432" v="85" actId="1076"/>
      <pc:docMkLst>
        <pc:docMk/>
      </pc:docMkLst>
      <pc:sldChg chg="del">
        <pc:chgData name="Jeff Li" userId="994e0c36-52ca-4eb7-9ab7-26e80a15bd74" providerId="ADAL" clId="{0DAED5FD-2F9B-4862-B043-209441418671}" dt="2023-04-14T07:29:51.806" v="0" actId="47"/>
        <pc:sldMkLst>
          <pc:docMk/>
          <pc:sldMk cId="1077573077" sldId="262"/>
        </pc:sldMkLst>
      </pc:sldChg>
      <pc:sldChg chg="del">
        <pc:chgData name="Jeff Li" userId="994e0c36-52ca-4eb7-9ab7-26e80a15bd74" providerId="ADAL" clId="{0DAED5FD-2F9B-4862-B043-209441418671}" dt="2023-04-14T07:29:51.806" v="0" actId="47"/>
        <pc:sldMkLst>
          <pc:docMk/>
          <pc:sldMk cId="599806284" sldId="264"/>
        </pc:sldMkLst>
      </pc:sldChg>
      <pc:sldChg chg="del">
        <pc:chgData name="Jeff Li" userId="994e0c36-52ca-4eb7-9ab7-26e80a15bd74" providerId="ADAL" clId="{0DAED5FD-2F9B-4862-B043-209441418671}" dt="2023-04-14T07:29:51.806" v="0" actId="47"/>
        <pc:sldMkLst>
          <pc:docMk/>
          <pc:sldMk cId="1658251402" sldId="267"/>
        </pc:sldMkLst>
      </pc:sldChg>
      <pc:sldChg chg="modSp">
        <pc:chgData name="Jeff Li" userId="994e0c36-52ca-4eb7-9ab7-26e80a15bd74" providerId="ADAL" clId="{0DAED5FD-2F9B-4862-B043-209441418671}" dt="2023-04-14T07:31:51.778" v="9"/>
        <pc:sldMkLst>
          <pc:docMk/>
          <pc:sldMk cId="4218392541" sldId="268"/>
        </pc:sldMkLst>
        <pc:spChg chg="mod">
          <ac:chgData name="Jeff Li" userId="994e0c36-52ca-4eb7-9ab7-26e80a15bd74" providerId="ADAL" clId="{0DAED5FD-2F9B-4862-B043-209441418671}" dt="2023-04-14T07:31:51.778" v="9"/>
          <ac:spMkLst>
            <pc:docMk/>
            <pc:sldMk cId="4218392541" sldId="268"/>
            <ac:spMk id="4" creationId="{30B64FF7-E407-FCE4-25A7-976B48B70BF1}"/>
          </ac:spMkLst>
        </pc:spChg>
      </pc:sldChg>
      <pc:sldChg chg="del">
        <pc:chgData name="Jeff Li" userId="994e0c36-52ca-4eb7-9ab7-26e80a15bd74" providerId="ADAL" clId="{0DAED5FD-2F9B-4862-B043-209441418671}" dt="2023-04-14T07:29:51.806" v="0" actId="47"/>
        <pc:sldMkLst>
          <pc:docMk/>
          <pc:sldMk cId="1605003304" sldId="269"/>
        </pc:sldMkLst>
      </pc:sldChg>
      <pc:sldChg chg="addSp delSp modSp new mod">
        <pc:chgData name="Jeff Li" userId="994e0c36-52ca-4eb7-9ab7-26e80a15bd74" providerId="ADAL" clId="{0DAED5FD-2F9B-4862-B043-209441418671}" dt="2023-04-14T07:54:00.432" v="85" actId="1076"/>
        <pc:sldMkLst>
          <pc:docMk/>
          <pc:sldMk cId="3617767440" sldId="269"/>
        </pc:sldMkLst>
        <pc:spChg chg="del">
          <ac:chgData name="Jeff Li" userId="994e0c36-52ca-4eb7-9ab7-26e80a15bd74" providerId="ADAL" clId="{0DAED5FD-2F9B-4862-B043-209441418671}" dt="2023-04-14T07:29:57.503" v="2" actId="478"/>
          <ac:spMkLst>
            <pc:docMk/>
            <pc:sldMk cId="3617767440" sldId="269"/>
            <ac:spMk id="2" creationId="{1A9EF984-F1CF-BB24-A144-AD2EAC6B8394}"/>
          </ac:spMkLst>
        </pc:spChg>
        <pc:spChg chg="del">
          <ac:chgData name="Jeff Li" userId="994e0c36-52ca-4eb7-9ab7-26e80a15bd74" providerId="ADAL" clId="{0DAED5FD-2F9B-4862-B043-209441418671}" dt="2023-04-14T07:29:57.503" v="2" actId="478"/>
          <ac:spMkLst>
            <pc:docMk/>
            <pc:sldMk cId="3617767440" sldId="269"/>
            <ac:spMk id="3" creationId="{B270C401-804A-7C41-ECE1-80E85F3C1F7C}"/>
          </ac:spMkLst>
        </pc:spChg>
        <pc:graphicFrameChg chg="add del mod">
          <ac:chgData name="Jeff Li" userId="994e0c36-52ca-4eb7-9ab7-26e80a15bd74" providerId="ADAL" clId="{0DAED5FD-2F9B-4862-B043-209441418671}" dt="2023-04-14T07:29:58.019" v="5"/>
          <ac:graphicFrameMkLst>
            <pc:docMk/>
            <pc:sldMk cId="3617767440" sldId="269"/>
            <ac:graphicFrameMk id="4" creationId="{9B30C583-D090-7169-A13A-1543890BEBCA}"/>
          </ac:graphicFrameMkLst>
        </pc:graphicFrameChg>
        <pc:graphicFrameChg chg="add del mod">
          <ac:chgData name="Jeff Li" userId="994e0c36-52ca-4eb7-9ab7-26e80a15bd74" providerId="ADAL" clId="{0DAED5FD-2F9B-4862-B043-209441418671}" dt="2023-04-14T07:44:06.452" v="14"/>
          <ac:graphicFrameMkLst>
            <pc:docMk/>
            <pc:sldMk cId="3617767440" sldId="269"/>
            <ac:graphicFrameMk id="7" creationId="{D0318E2E-F4DA-DDDE-300E-7955C13D4272}"/>
          </ac:graphicFrameMkLst>
        </pc:graphicFrameChg>
        <pc:graphicFrameChg chg="add del mod">
          <ac:chgData name="Jeff Li" userId="994e0c36-52ca-4eb7-9ab7-26e80a15bd74" providerId="ADAL" clId="{0DAED5FD-2F9B-4862-B043-209441418671}" dt="2023-04-14T07:45:12.880" v="23"/>
          <ac:graphicFrameMkLst>
            <pc:docMk/>
            <pc:sldMk cId="3617767440" sldId="269"/>
            <ac:graphicFrameMk id="10" creationId="{84D1A03A-F9EB-666B-A1AC-238503B6FA95}"/>
          </ac:graphicFrameMkLst>
        </pc:graphicFrameChg>
        <pc:graphicFrameChg chg="add del mod">
          <ac:chgData name="Jeff Li" userId="994e0c36-52ca-4eb7-9ab7-26e80a15bd74" providerId="ADAL" clId="{0DAED5FD-2F9B-4862-B043-209441418671}" dt="2023-04-14T07:45:16.464" v="26" actId="478"/>
          <ac:graphicFrameMkLst>
            <pc:docMk/>
            <pc:sldMk cId="3617767440" sldId="269"/>
            <ac:graphicFrameMk id="11" creationId="{1CF5EFD2-8A4B-4E14-0D61-7A313C0FD4A1}"/>
          </ac:graphicFrameMkLst>
        </pc:graphicFrameChg>
        <pc:graphicFrameChg chg="add del mod modGraphic">
          <ac:chgData name="Jeff Li" userId="994e0c36-52ca-4eb7-9ab7-26e80a15bd74" providerId="ADAL" clId="{0DAED5FD-2F9B-4862-B043-209441418671}" dt="2023-04-14T07:47:13.295" v="45" actId="478"/>
          <ac:graphicFrameMkLst>
            <pc:docMk/>
            <pc:sldMk cId="3617767440" sldId="269"/>
            <ac:graphicFrameMk id="12" creationId="{95DE0966-AD9C-7DEC-7A83-94E76CBDCA07}"/>
          </ac:graphicFrameMkLst>
        </pc:graphicFrameChg>
        <pc:graphicFrameChg chg="add del mod">
          <ac:chgData name="Jeff Li" userId="994e0c36-52ca-4eb7-9ab7-26e80a15bd74" providerId="ADAL" clId="{0DAED5FD-2F9B-4862-B043-209441418671}" dt="2023-04-14T07:46:42.209" v="39"/>
          <ac:graphicFrameMkLst>
            <pc:docMk/>
            <pc:sldMk cId="3617767440" sldId="269"/>
            <ac:graphicFrameMk id="13" creationId="{B9F739AA-B31F-489D-7DC9-08FE8B6CB4E5}"/>
          </ac:graphicFrameMkLst>
        </pc:graphicFrameChg>
        <pc:graphicFrameChg chg="add del mod modGraphic">
          <ac:chgData name="Jeff Li" userId="994e0c36-52ca-4eb7-9ab7-26e80a15bd74" providerId="ADAL" clId="{0DAED5FD-2F9B-4862-B043-209441418671}" dt="2023-04-14T07:53:01.869" v="64" actId="478"/>
          <ac:graphicFrameMkLst>
            <pc:docMk/>
            <pc:sldMk cId="3617767440" sldId="269"/>
            <ac:graphicFrameMk id="14" creationId="{DA691D12-78F5-3FDA-6A15-AAFEB0782BEC}"/>
          </ac:graphicFrameMkLst>
        </pc:graphicFrameChg>
        <pc:graphicFrameChg chg="add del mod">
          <ac:chgData name="Jeff Li" userId="994e0c36-52ca-4eb7-9ab7-26e80a15bd74" providerId="ADAL" clId="{0DAED5FD-2F9B-4862-B043-209441418671}" dt="2023-04-14T07:52:38.132" v="53"/>
          <ac:graphicFrameMkLst>
            <pc:docMk/>
            <pc:sldMk cId="3617767440" sldId="269"/>
            <ac:graphicFrameMk id="16" creationId="{6445590C-A758-0E94-0F33-00CEA1207281}"/>
          </ac:graphicFrameMkLst>
        </pc:graphicFrameChg>
        <pc:picChg chg="add mod">
          <ac:chgData name="Jeff Li" userId="994e0c36-52ca-4eb7-9ab7-26e80a15bd74" providerId="ADAL" clId="{0DAED5FD-2F9B-4862-B043-209441418671}" dt="2023-04-14T07:54:00.432" v="85" actId="1076"/>
          <ac:picMkLst>
            <pc:docMk/>
            <pc:sldMk cId="3617767440" sldId="269"/>
            <ac:picMk id="6" creationId="{216D3F06-8527-AC4C-DEB8-BD6F19F4415C}"/>
          </ac:picMkLst>
        </pc:picChg>
        <pc:picChg chg="add del mod">
          <ac:chgData name="Jeff Li" userId="994e0c36-52ca-4eb7-9ab7-26e80a15bd74" providerId="ADAL" clId="{0DAED5FD-2F9B-4862-B043-209441418671}" dt="2023-04-14T07:44:23.814" v="20" actId="478"/>
          <ac:picMkLst>
            <pc:docMk/>
            <pc:sldMk cId="3617767440" sldId="269"/>
            <ac:picMk id="9" creationId="{222F0266-F6B4-8338-C5F5-00632F8CECA8}"/>
          </ac:picMkLst>
        </pc:picChg>
        <pc:picChg chg="del mod">
          <ac:chgData name="Jeff Li" userId="994e0c36-52ca-4eb7-9ab7-26e80a15bd74" providerId="ADAL" clId="{0DAED5FD-2F9B-4862-B043-209441418671}" dt="2023-04-14T07:47:09.772" v="44" actId="478"/>
          <ac:picMkLst>
            <pc:docMk/>
            <pc:sldMk cId="3617767440" sldId="269"/>
            <ac:picMk id="15" creationId="{01915844-8E92-0A63-3AFA-1DFF19DF0352}"/>
          </ac:picMkLst>
        </pc:picChg>
        <pc:picChg chg="add mod ord modCrop">
          <ac:chgData name="Jeff Li" userId="994e0c36-52ca-4eb7-9ab7-26e80a15bd74" providerId="ADAL" clId="{0DAED5FD-2F9B-4862-B043-209441418671}" dt="2023-04-14T07:54:00.432" v="85" actId="1076"/>
          <ac:picMkLst>
            <pc:docMk/>
            <pc:sldMk cId="3617767440" sldId="269"/>
            <ac:picMk id="18" creationId="{BC5F1620-428F-4271-93A1-D8C4FE382F07}"/>
          </ac:picMkLst>
        </pc:picChg>
      </pc:sldChg>
      <pc:sldChg chg="del">
        <pc:chgData name="Jeff Li" userId="994e0c36-52ca-4eb7-9ab7-26e80a15bd74" providerId="ADAL" clId="{0DAED5FD-2F9B-4862-B043-209441418671}" dt="2023-04-14T07:29:51.806" v="0" actId="47"/>
        <pc:sldMkLst>
          <pc:docMk/>
          <pc:sldMk cId="1567048443" sldId="270"/>
        </pc:sldMkLst>
      </pc:sldChg>
      <pc:sldChg chg="del">
        <pc:chgData name="Jeff Li" userId="994e0c36-52ca-4eb7-9ab7-26e80a15bd74" providerId="ADAL" clId="{0DAED5FD-2F9B-4862-B043-209441418671}" dt="2023-04-14T07:29:51.806" v="0" actId="47"/>
        <pc:sldMkLst>
          <pc:docMk/>
          <pc:sldMk cId="2033102963" sldId="271"/>
        </pc:sldMkLst>
      </pc:sldChg>
      <pc:sldChg chg="del">
        <pc:chgData name="Jeff Li" userId="994e0c36-52ca-4eb7-9ab7-26e80a15bd74" providerId="ADAL" clId="{0DAED5FD-2F9B-4862-B043-209441418671}" dt="2023-04-14T07:29:51.806" v="0" actId="47"/>
        <pc:sldMkLst>
          <pc:docMk/>
          <pc:sldMk cId="1474677611" sldId="272"/>
        </pc:sldMkLst>
      </pc:sldChg>
    </pc:docChg>
  </pc:docChgLst>
  <pc:docChgLst>
    <pc:chgData name="Jeff Li" userId="994e0c36-52ca-4eb7-9ab7-26e80a15bd74" providerId="ADAL" clId="{387E14AC-9795-40AF-8C63-E009BEE1C374}"/>
    <pc:docChg chg="undo custSel addSld delSld modSld sldOrd">
      <pc:chgData name="Jeff Li" userId="994e0c36-52ca-4eb7-9ab7-26e80a15bd74" providerId="ADAL" clId="{387E14AC-9795-40AF-8C63-E009BEE1C374}" dt="2023-04-14T02:34:17.096" v="3024" actId="20577"/>
      <pc:docMkLst>
        <pc:docMk/>
      </pc:docMkLst>
      <pc:sldChg chg="addSp delSp modSp new del mod">
        <pc:chgData name="Jeff Li" userId="994e0c36-52ca-4eb7-9ab7-26e80a15bd74" providerId="ADAL" clId="{387E14AC-9795-40AF-8C63-E009BEE1C374}" dt="2023-04-13T11:35:43.472" v="2127" actId="47"/>
        <pc:sldMkLst>
          <pc:docMk/>
          <pc:sldMk cId="99909036" sldId="256"/>
        </pc:sldMkLst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2" creationId="{166FBBA0-E929-0BB9-7D80-D122B3F459BC}"/>
          </ac:spMkLst>
        </pc:spChg>
        <pc:spChg chg="del">
          <ac:chgData name="Jeff Li" userId="994e0c36-52ca-4eb7-9ab7-26e80a15bd74" providerId="ADAL" clId="{387E14AC-9795-40AF-8C63-E009BEE1C374}" dt="2023-04-12T14:18:57.267" v="1" actId="478"/>
          <ac:spMkLst>
            <pc:docMk/>
            <pc:sldMk cId="99909036" sldId="256"/>
            <ac:spMk id="2" creationId="{762E56C0-D71D-5C9E-153F-64FFDBA1E4EC}"/>
          </ac:spMkLst>
        </pc:spChg>
        <pc:spChg chg="del">
          <ac:chgData name="Jeff Li" userId="994e0c36-52ca-4eb7-9ab7-26e80a15bd74" providerId="ADAL" clId="{387E14AC-9795-40AF-8C63-E009BEE1C374}" dt="2023-04-12T14:18:57.267" v="1" actId="478"/>
          <ac:spMkLst>
            <pc:docMk/>
            <pc:sldMk cId="99909036" sldId="256"/>
            <ac:spMk id="3" creationId="{73D98BB6-C7DC-8EB0-97B1-4241D0D42909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" creationId="{B667FF46-6192-DB2F-095F-6798FDC70836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" creationId="{B79ED938-CE43-17D2-C1B1-366F49878974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12" creationId="{D0FCDF5E-150C-8863-01BD-C1A87AD0FBE2}"/>
          </ac:spMkLst>
        </pc:spChg>
        <pc:spChg chg="add del mod">
          <ac:chgData name="Jeff Li" userId="994e0c36-52ca-4eb7-9ab7-26e80a15bd74" providerId="ADAL" clId="{387E14AC-9795-40AF-8C63-E009BEE1C374}" dt="2023-04-13T07:46:48.426" v="409" actId="478"/>
          <ac:spMkLst>
            <pc:docMk/>
            <pc:sldMk cId="99909036" sldId="256"/>
            <ac:spMk id="15" creationId="{ED58F169-99E8-23C1-A4B6-EBBB444E5F2E}"/>
          </ac:spMkLst>
        </pc:spChg>
        <pc:spChg chg="add del mod">
          <ac:chgData name="Jeff Li" userId="994e0c36-52ca-4eb7-9ab7-26e80a15bd74" providerId="ADAL" clId="{387E14AC-9795-40AF-8C63-E009BEE1C374}" dt="2023-04-13T07:46:47.904" v="408" actId="478"/>
          <ac:spMkLst>
            <pc:docMk/>
            <pc:sldMk cId="99909036" sldId="256"/>
            <ac:spMk id="16" creationId="{C2CA01E5-F4AD-1798-3358-72D0B0599A8C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20" creationId="{8C37B16C-54A4-B295-FC11-AFA2AFEC9A57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21" creationId="{4917E8FE-C36F-C2AD-5B58-AF6E0F79087D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22" creationId="{A2E0050C-2C69-1F16-F457-A3E681F33156}"/>
          </ac:spMkLst>
        </pc:spChg>
        <pc:spChg chg="mod">
          <ac:chgData name="Jeff Li" userId="994e0c36-52ca-4eb7-9ab7-26e80a15bd74" providerId="ADAL" clId="{387E14AC-9795-40AF-8C63-E009BEE1C374}" dt="2023-04-13T07:44:18.973" v="382"/>
          <ac:spMkLst>
            <pc:docMk/>
            <pc:sldMk cId="99909036" sldId="256"/>
            <ac:spMk id="26" creationId="{F73562AC-BA09-39EE-BC4C-C9FACA8D7E16}"/>
          </ac:spMkLst>
        </pc:spChg>
        <pc:spChg chg="mod">
          <ac:chgData name="Jeff Li" userId="994e0c36-52ca-4eb7-9ab7-26e80a15bd74" providerId="ADAL" clId="{387E14AC-9795-40AF-8C63-E009BEE1C374}" dt="2023-04-13T07:44:18.973" v="382"/>
          <ac:spMkLst>
            <pc:docMk/>
            <pc:sldMk cId="99909036" sldId="256"/>
            <ac:spMk id="27" creationId="{F3B989B4-1ECB-4A34-34C3-C2A579C653E2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28" creationId="{35417D26-5A18-A044-5243-1849EFBD13FF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29" creationId="{2427A51F-4AF6-5E9E-08F7-52D879DCA045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0" creationId="{9392E4C0-BD85-C206-FECD-C7817E249444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1" creationId="{9DFD484F-DE81-22C0-BAD6-28E4B4CF1274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2" creationId="{54304D15-67C1-B747-2A98-E0867F79B3B7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3" creationId="{B28AF86A-4F98-52AA-37A6-3C131FE4D0F5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4" creationId="{FDCA52FF-529C-FABF-5383-3DB011F2B0D6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5" creationId="{8E13F294-48F9-5E17-366B-B3267A38AF1F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6" creationId="{D85001B2-A9DE-09AF-AD11-CE96148F3D28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7" creationId="{52669780-23DD-75FC-C219-A68979AFFA89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38" creationId="{94F65C30-13D3-BA8D-AEA4-6B73DEED48F7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1" creationId="{E97FC57E-18F8-6077-7509-1649BC53F07B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3" creationId="{0DEF1916-17CD-BE81-7F12-25104E83F6F6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4" creationId="{D2E88E08-1453-7D85-77DD-2324BFAEB02B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5" creationId="{A229E5E0-D7E3-4F64-AF27-F70FCEEFD142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6" creationId="{DDA1DD63-8718-FB4E-3F2C-E55D0E09B50E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8" creationId="{11D17A17-8E1B-F50D-56D0-155B262690F0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49" creationId="{A7068270-8981-081E-725A-795721E10B05}"/>
          </ac:spMkLst>
        </pc:spChg>
        <pc:spChg chg="add del mod">
          <ac:chgData name="Jeff Li" userId="994e0c36-52ca-4eb7-9ab7-26e80a15bd74" providerId="ADAL" clId="{387E14AC-9795-40AF-8C63-E009BEE1C374}" dt="2023-04-13T07:44:26.094" v="385"/>
          <ac:spMkLst>
            <pc:docMk/>
            <pc:sldMk cId="99909036" sldId="256"/>
            <ac:spMk id="50" creationId="{A428A68C-E120-74FB-176A-0FDC77696BF7}"/>
          </ac:spMkLst>
        </pc:spChg>
        <pc:spChg chg="add mod">
          <ac:chgData name="Jeff Li" userId="994e0c36-52ca-4eb7-9ab7-26e80a15bd74" providerId="ADAL" clId="{387E14AC-9795-40AF-8C63-E009BEE1C374}" dt="2023-04-13T10:45:26.825" v="2000" actId="20577"/>
          <ac:spMkLst>
            <pc:docMk/>
            <pc:sldMk cId="99909036" sldId="256"/>
            <ac:spMk id="67" creationId="{D1F1601F-09F2-E389-0391-39890EAA2D86}"/>
          </ac:spMkLst>
        </pc:spChg>
        <pc:spChg chg="mod topLvl">
          <ac:chgData name="Jeff Li" userId="994e0c36-52ca-4eb7-9ab7-26e80a15bd74" providerId="ADAL" clId="{387E14AC-9795-40AF-8C63-E009BEE1C374}" dt="2023-04-13T08:12:15.183" v="697" actId="1076"/>
          <ac:spMkLst>
            <pc:docMk/>
            <pc:sldMk cId="99909036" sldId="256"/>
            <ac:spMk id="70" creationId="{0C8198F1-2138-F248-FC04-29A058F758F1}"/>
          </ac:spMkLst>
        </pc:spChg>
        <pc:spChg chg="mod topLvl">
          <ac:chgData name="Jeff Li" userId="994e0c36-52ca-4eb7-9ab7-26e80a15bd74" providerId="ADAL" clId="{387E14AC-9795-40AF-8C63-E009BEE1C374}" dt="2023-04-13T08:13:29.134" v="745" actId="1076"/>
          <ac:spMkLst>
            <pc:docMk/>
            <pc:sldMk cId="99909036" sldId="256"/>
            <ac:spMk id="71" creationId="{639EEE53-6521-D5F7-0331-6184085AD81E}"/>
          </ac:spMkLst>
        </pc:spChg>
        <pc:spChg chg="add del mod topLvl">
          <ac:chgData name="Jeff Li" userId="994e0c36-52ca-4eb7-9ab7-26e80a15bd74" providerId="ADAL" clId="{387E14AC-9795-40AF-8C63-E009BEE1C374}" dt="2023-04-13T08:11:23.076" v="681" actId="478"/>
          <ac:spMkLst>
            <pc:docMk/>
            <pc:sldMk cId="99909036" sldId="256"/>
            <ac:spMk id="72" creationId="{7D583543-A3F1-CAD0-8FFF-69AFA653DCF3}"/>
          </ac:spMkLst>
        </pc:spChg>
        <pc:spChg chg="add del mod">
          <ac:chgData name="Jeff Li" userId="994e0c36-52ca-4eb7-9ab7-26e80a15bd74" providerId="ADAL" clId="{387E14AC-9795-40AF-8C63-E009BEE1C374}" dt="2023-04-13T07:58:29.871" v="495" actId="478"/>
          <ac:spMkLst>
            <pc:docMk/>
            <pc:sldMk cId="99909036" sldId="256"/>
            <ac:spMk id="75" creationId="{71BC216C-E0DF-A2EF-03B6-2245837B8A8C}"/>
          </ac:spMkLst>
        </pc:spChg>
        <pc:spChg chg="mod topLvl">
          <ac:chgData name="Jeff Li" userId="994e0c36-52ca-4eb7-9ab7-26e80a15bd74" providerId="ADAL" clId="{387E14AC-9795-40AF-8C63-E009BEE1C374}" dt="2023-04-13T08:12:42.326" v="733" actId="1076"/>
          <ac:spMkLst>
            <pc:docMk/>
            <pc:sldMk cId="99909036" sldId="256"/>
            <ac:spMk id="79" creationId="{700857E9-5CF5-C83A-4E8E-7CD414E0705F}"/>
          </ac:spMkLst>
        </pc:spChg>
        <pc:spChg chg="mod topLvl">
          <ac:chgData name="Jeff Li" userId="994e0c36-52ca-4eb7-9ab7-26e80a15bd74" providerId="ADAL" clId="{387E14AC-9795-40AF-8C63-E009BEE1C374}" dt="2023-04-13T08:13:29.134" v="745" actId="1076"/>
          <ac:spMkLst>
            <pc:docMk/>
            <pc:sldMk cId="99909036" sldId="256"/>
            <ac:spMk id="80" creationId="{2C1E9CBA-E078-85D0-6FF7-BFCCD0616626}"/>
          </ac:spMkLst>
        </pc:spChg>
        <pc:spChg chg="mod topLvl">
          <ac:chgData name="Jeff Li" userId="994e0c36-52ca-4eb7-9ab7-26e80a15bd74" providerId="ADAL" clId="{387E14AC-9795-40AF-8C63-E009BEE1C374}" dt="2023-04-13T08:12:37.685" v="731" actId="1037"/>
          <ac:spMkLst>
            <pc:docMk/>
            <pc:sldMk cId="99909036" sldId="256"/>
            <ac:spMk id="81" creationId="{79A77671-80A3-6630-6DED-F81367FBCC81}"/>
          </ac:spMkLst>
        </pc:spChg>
        <pc:spChg chg="add mod">
          <ac:chgData name="Jeff Li" userId="994e0c36-52ca-4eb7-9ab7-26e80a15bd74" providerId="ADAL" clId="{387E14AC-9795-40AF-8C63-E009BEE1C374}" dt="2023-04-13T08:13:08.117" v="742" actId="1036"/>
          <ac:spMkLst>
            <pc:docMk/>
            <pc:sldMk cId="99909036" sldId="256"/>
            <ac:spMk id="84" creationId="{9CBA4240-BD9F-F6F8-F7A0-FBA352423A55}"/>
          </ac:spMkLst>
        </pc:spChg>
        <pc:spChg chg="add del mod">
          <ac:chgData name="Jeff Li" userId="994e0c36-52ca-4eb7-9ab7-26e80a15bd74" providerId="ADAL" clId="{387E14AC-9795-40AF-8C63-E009BEE1C374}" dt="2023-04-13T08:01:27.194" v="544" actId="478"/>
          <ac:spMkLst>
            <pc:docMk/>
            <pc:sldMk cId="99909036" sldId="256"/>
            <ac:spMk id="85" creationId="{7D7F03C9-FA90-6DFC-A7CE-7C379305A4BD}"/>
          </ac:spMkLst>
        </pc:spChg>
        <pc:spChg chg="add mod">
          <ac:chgData name="Jeff Li" userId="994e0c36-52ca-4eb7-9ab7-26e80a15bd74" providerId="ADAL" clId="{387E14AC-9795-40AF-8C63-E009BEE1C374}" dt="2023-04-13T08:12:50.404" v="734" actId="1076"/>
          <ac:spMkLst>
            <pc:docMk/>
            <pc:sldMk cId="99909036" sldId="256"/>
            <ac:spMk id="92" creationId="{F174EEA5-E8DB-984F-CE7A-4847857B0185}"/>
          </ac:spMkLst>
        </pc:spChg>
        <pc:spChg chg="add del mod">
          <ac:chgData name="Jeff Li" userId="994e0c36-52ca-4eb7-9ab7-26e80a15bd74" providerId="ADAL" clId="{387E14AC-9795-40AF-8C63-E009BEE1C374}" dt="2023-04-13T08:02:44.261" v="572" actId="478"/>
          <ac:spMkLst>
            <pc:docMk/>
            <pc:sldMk cId="99909036" sldId="256"/>
            <ac:spMk id="94" creationId="{FEAAA365-62C3-10F8-A19B-06067E1517C6}"/>
          </ac:spMkLst>
        </pc:spChg>
        <pc:spChg chg="add mod">
          <ac:chgData name="Jeff Li" userId="994e0c36-52ca-4eb7-9ab7-26e80a15bd74" providerId="ADAL" clId="{387E14AC-9795-40AF-8C63-E009BEE1C374}" dt="2023-04-13T08:13:08.117" v="742" actId="1036"/>
          <ac:spMkLst>
            <pc:docMk/>
            <pc:sldMk cId="99909036" sldId="256"/>
            <ac:spMk id="95" creationId="{BA2BD589-D77D-EDA6-97BE-B5966F2BF7FA}"/>
          </ac:spMkLst>
        </pc:spChg>
        <pc:spChg chg="add mod">
          <ac:chgData name="Jeff Li" userId="994e0c36-52ca-4eb7-9ab7-26e80a15bd74" providerId="ADAL" clId="{387E14AC-9795-40AF-8C63-E009BEE1C374}" dt="2023-04-13T08:12:37.685" v="731" actId="1037"/>
          <ac:spMkLst>
            <pc:docMk/>
            <pc:sldMk cId="99909036" sldId="256"/>
            <ac:spMk id="98" creationId="{18C56216-85D0-E0F4-7B98-1F151085B2C9}"/>
          </ac:spMkLst>
        </pc:spChg>
        <pc:spChg chg="add mod">
          <ac:chgData name="Jeff Li" userId="994e0c36-52ca-4eb7-9ab7-26e80a15bd74" providerId="ADAL" clId="{387E14AC-9795-40AF-8C63-E009BEE1C374}" dt="2023-04-13T08:12:37.685" v="731" actId="1037"/>
          <ac:spMkLst>
            <pc:docMk/>
            <pc:sldMk cId="99909036" sldId="256"/>
            <ac:spMk id="99" creationId="{C817EEF7-D06E-3CDC-BC6B-F1ACF2B1E215}"/>
          </ac:spMkLst>
        </pc:spChg>
        <pc:spChg chg="add mod">
          <ac:chgData name="Jeff Li" userId="994e0c36-52ca-4eb7-9ab7-26e80a15bd74" providerId="ADAL" clId="{387E14AC-9795-40AF-8C63-E009BEE1C374}" dt="2023-04-13T08:11:56.574" v="688" actId="1076"/>
          <ac:spMkLst>
            <pc:docMk/>
            <pc:sldMk cId="99909036" sldId="256"/>
            <ac:spMk id="112" creationId="{36ED1981-BE16-F46D-725B-FF59827C31AF}"/>
          </ac:spMkLst>
        </pc:spChg>
        <pc:spChg chg="add del mod">
          <ac:chgData name="Jeff Li" userId="994e0c36-52ca-4eb7-9ab7-26e80a15bd74" providerId="ADAL" clId="{387E14AC-9795-40AF-8C63-E009BEE1C374}" dt="2023-04-13T08:08:37.182" v="656" actId="478"/>
          <ac:spMkLst>
            <pc:docMk/>
            <pc:sldMk cId="99909036" sldId="256"/>
            <ac:spMk id="113" creationId="{DAD23A3C-21D8-1CE5-B170-1EB3272EDE3E}"/>
          </ac:spMkLst>
        </pc:spChg>
        <pc:spChg chg="add del mod">
          <ac:chgData name="Jeff Li" userId="994e0c36-52ca-4eb7-9ab7-26e80a15bd74" providerId="ADAL" clId="{387E14AC-9795-40AF-8C63-E009BEE1C374}" dt="2023-04-13T08:09:18.749" v="669" actId="478"/>
          <ac:spMkLst>
            <pc:docMk/>
            <pc:sldMk cId="99909036" sldId="256"/>
            <ac:spMk id="114" creationId="{748A8AAB-2135-A4D0-18B3-70ED55C3275D}"/>
          </ac:spMkLst>
        </pc:spChg>
        <pc:spChg chg="add mod">
          <ac:chgData name="Jeff Li" userId="994e0c36-52ca-4eb7-9ab7-26e80a15bd74" providerId="ADAL" clId="{387E14AC-9795-40AF-8C63-E009BEE1C374}" dt="2023-04-13T08:09:16.882" v="668" actId="571"/>
          <ac:spMkLst>
            <pc:docMk/>
            <pc:sldMk cId="99909036" sldId="256"/>
            <ac:spMk id="115" creationId="{C98CDBE3-6C97-9B96-4046-54B641D0918F}"/>
          </ac:spMkLst>
        </pc:spChg>
        <pc:spChg chg="add mod">
          <ac:chgData name="Jeff Li" userId="994e0c36-52ca-4eb7-9ab7-26e80a15bd74" providerId="ADAL" clId="{387E14AC-9795-40AF-8C63-E009BEE1C374}" dt="2023-04-13T08:12:37.685" v="731" actId="1037"/>
          <ac:spMkLst>
            <pc:docMk/>
            <pc:sldMk cId="99909036" sldId="256"/>
            <ac:spMk id="116" creationId="{58800E4C-118E-231B-CAE6-B3874C425393}"/>
          </ac:spMkLst>
        </pc:spChg>
        <pc:spChg chg="add mod">
          <ac:chgData name="Jeff Li" userId="994e0c36-52ca-4eb7-9ab7-26e80a15bd74" providerId="ADAL" clId="{387E14AC-9795-40AF-8C63-E009BEE1C374}" dt="2023-04-13T08:11:33.629" v="685" actId="1037"/>
          <ac:spMkLst>
            <pc:docMk/>
            <pc:sldMk cId="99909036" sldId="256"/>
            <ac:spMk id="118" creationId="{479E1ED1-71B3-6F61-2B5D-786728C8180F}"/>
          </ac:spMkLst>
        </pc:spChg>
        <pc:spChg chg="add mod">
          <ac:chgData name="Jeff Li" userId="994e0c36-52ca-4eb7-9ab7-26e80a15bd74" providerId="ADAL" clId="{387E14AC-9795-40AF-8C63-E009BEE1C374}" dt="2023-04-13T09:10:43.277" v="1160" actId="1035"/>
          <ac:spMkLst>
            <pc:docMk/>
            <pc:sldMk cId="99909036" sldId="256"/>
            <ac:spMk id="134" creationId="{99101BBF-DEAD-5E05-DCBF-E18EEFB38258}"/>
          </ac:spMkLst>
        </pc:spChg>
        <pc:spChg chg="add del mod">
          <ac:chgData name="Jeff Li" userId="994e0c36-52ca-4eb7-9ab7-26e80a15bd74" providerId="ADAL" clId="{387E14AC-9795-40AF-8C63-E009BEE1C374}" dt="2023-04-13T09:01:03.442" v="1016" actId="478"/>
          <ac:spMkLst>
            <pc:docMk/>
            <pc:sldMk cId="99909036" sldId="256"/>
            <ac:spMk id="135" creationId="{2A100E60-6064-17AC-6ED9-33841EE6F3D8}"/>
          </ac:spMkLst>
        </pc:spChg>
        <pc:spChg chg="add mod">
          <ac:chgData name="Jeff Li" userId="994e0c36-52ca-4eb7-9ab7-26e80a15bd74" providerId="ADAL" clId="{387E14AC-9795-40AF-8C63-E009BEE1C374}" dt="2023-04-13T09:10:47.334" v="1172" actId="1035"/>
          <ac:spMkLst>
            <pc:docMk/>
            <pc:sldMk cId="99909036" sldId="256"/>
            <ac:spMk id="136" creationId="{68CE82AD-D405-5391-498E-17B26032CC52}"/>
          </ac:spMkLst>
        </pc:spChg>
        <pc:spChg chg="add mod">
          <ac:chgData name="Jeff Li" userId="994e0c36-52ca-4eb7-9ab7-26e80a15bd74" providerId="ADAL" clId="{387E14AC-9795-40AF-8C63-E009BEE1C374}" dt="2023-04-13T09:11:01.536" v="1180" actId="1035"/>
          <ac:spMkLst>
            <pc:docMk/>
            <pc:sldMk cId="99909036" sldId="256"/>
            <ac:spMk id="137" creationId="{4E213122-D355-ADD7-64EA-35752C008A07}"/>
          </ac:spMkLst>
        </pc:spChg>
        <pc:spChg chg="add del mod">
          <ac:chgData name="Jeff Li" userId="994e0c36-52ca-4eb7-9ab7-26e80a15bd74" providerId="ADAL" clId="{387E14AC-9795-40AF-8C63-E009BEE1C374}" dt="2023-04-13T09:06:03.920" v="1056" actId="478"/>
          <ac:spMkLst>
            <pc:docMk/>
            <pc:sldMk cId="99909036" sldId="256"/>
            <ac:spMk id="138" creationId="{818601DD-30C7-7A37-8475-6BF0381CA6AB}"/>
          </ac:spMkLst>
        </pc:spChg>
        <pc:spChg chg="add del mod">
          <ac:chgData name="Jeff Li" userId="994e0c36-52ca-4eb7-9ab7-26e80a15bd74" providerId="ADAL" clId="{387E14AC-9795-40AF-8C63-E009BEE1C374}" dt="2023-04-13T09:12:11.750" v="1183" actId="478"/>
          <ac:spMkLst>
            <pc:docMk/>
            <pc:sldMk cId="99909036" sldId="256"/>
            <ac:spMk id="143" creationId="{9A398AC3-53A9-372C-A1A6-3C579248740A}"/>
          </ac:spMkLst>
        </pc:spChg>
        <pc:spChg chg="add del mod">
          <ac:chgData name="Jeff Li" userId="994e0c36-52ca-4eb7-9ab7-26e80a15bd74" providerId="ADAL" clId="{387E14AC-9795-40AF-8C63-E009BEE1C374}" dt="2023-04-13T09:12:11.750" v="1183" actId="478"/>
          <ac:spMkLst>
            <pc:docMk/>
            <pc:sldMk cId="99909036" sldId="256"/>
            <ac:spMk id="144" creationId="{363FCE6F-EEA3-703D-39FC-93661EA0C423}"/>
          </ac:spMkLst>
        </pc:spChg>
        <pc:spChg chg="add del mod">
          <ac:chgData name="Jeff Li" userId="994e0c36-52ca-4eb7-9ab7-26e80a15bd74" providerId="ADAL" clId="{387E14AC-9795-40AF-8C63-E009BEE1C374}" dt="2023-04-13T09:12:11.750" v="1183" actId="478"/>
          <ac:spMkLst>
            <pc:docMk/>
            <pc:sldMk cId="99909036" sldId="256"/>
            <ac:spMk id="145" creationId="{EE4AED65-6F3B-2D20-14BB-36038BF1E256}"/>
          </ac:spMkLst>
        </pc:spChg>
        <pc:spChg chg="add del mod">
          <ac:chgData name="Jeff Li" userId="994e0c36-52ca-4eb7-9ab7-26e80a15bd74" providerId="ADAL" clId="{387E14AC-9795-40AF-8C63-E009BEE1C374}" dt="2023-04-13T09:12:11.750" v="1183" actId="478"/>
          <ac:spMkLst>
            <pc:docMk/>
            <pc:sldMk cId="99909036" sldId="256"/>
            <ac:spMk id="146" creationId="{0F7A0BF2-4089-9C06-BB35-F0A44A40ABF8}"/>
          </ac:spMkLst>
        </pc:spChg>
        <pc:spChg chg="add mod ord">
          <ac:chgData name="Jeff Li" userId="994e0c36-52ca-4eb7-9ab7-26e80a15bd74" providerId="ADAL" clId="{387E14AC-9795-40AF-8C63-E009BEE1C374}" dt="2023-04-13T09:33:00.335" v="1457" actId="167"/>
          <ac:spMkLst>
            <pc:docMk/>
            <pc:sldMk cId="99909036" sldId="256"/>
            <ac:spMk id="147" creationId="{315976B6-CB1D-6B06-CCD4-8650B812DC46}"/>
          </ac:spMkLst>
        </pc:spChg>
        <pc:spChg chg="add mod">
          <ac:chgData name="Jeff Li" userId="994e0c36-52ca-4eb7-9ab7-26e80a15bd74" providerId="ADAL" clId="{387E14AC-9795-40AF-8C63-E009BEE1C374}" dt="2023-04-13T09:14:22.654" v="1211" actId="571"/>
          <ac:spMkLst>
            <pc:docMk/>
            <pc:sldMk cId="99909036" sldId="256"/>
            <ac:spMk id="148" creationId="{95426151-F0AF-A35B-BDFF-BC8F169C4EA0}"/>
          </ac:spMkLst>
        </pc:spChg>
        <pc:spChg chg="add del mod ord">
          <ac:chgData name="Jeff Li" userId="994e0c36-52ca-4eb7-9ab7-26e80a15bd74" providerId="ADAL" clId="{387E14AC-9795-40AF-8C63-E009BEE1C374}" dt="2023-04-13T09:16:13.077" v="1248" actId="478"/>
          <ac:spMkLst>
            <pc:docMk/>
            <pc:sldMk cId="99909036" sldId="256"/>
            <ac:spMk id="150" creationId="{AEA08B5E-DA97-A35B-440A-6865AB3FCF30}"/>
          </ac:spMkLst>
        </pc:spChg>
        <pc:spChg chg="add del mod ord">
          <ac:chgData name="Jeff Li" userId="994e0c36-52ca-4eb7-9ab7-26e80a15bd74" providerId="ADAL" clId="{387E14AC-9795-40AF-8C63-E009BEE1C374}" dt="2023-04-13T09:16:16.339" v="1249" actId="478"/>
          <ac:spMkLst>
            <pc:docMk/>
            <pc:sldMk cId="99909036" sldId="256"/>
            <ac:spMk id="151" creationId="{4D85E676-4AB5-4A4B-87BF-D14B5E7C5FD0}"/>
          </ac:spMkLst>
        </pc:spChg>
        <pc:spChg chg="add del mod ord">
          <ac:chgData name="Jeff Li" userId="994e0c36-52ca-4eb7-9ab7-26e80a15bd74" providerId="ADAL" clId="{387E14AC-9795-40AF-8C63-E009BEE1C374}" dt="2023-04-13T09:32:08.219" v="1445" actId="478"/>
          <ac:spMkLst>
            <pc:docMk/>
            <pc:sldMk cId="99909036" sldId="256"/>
            <ac:spMk id="152" creationId="{083B27A8-6048-DFD9-289F-29ECA863F17E}"/>
          </ac:spMkLst>
        </pc:spChg>
        <pc:spChg chg="add del mod ord">
          <ac:chgData name="Jeff Li" userId="994e0c36-52ca-4eb7-9ab7-26e80a15bd74" providerId="ADAL" clId="{387E14AC-9795-40AF-8C63-E009BEE1C374}" dt="2023-04-13T09:32:13.098" v="1446" actId="478"/>
          <ac:spMkLst>
            <pc:docMk/>
            <pc:sldMk cId="99909036" sldId="256"/>
            <ac:spMk id="153" creationId="{AF014C2B-4F75-4293-C8CD-7D23BA325950}"/>
          </ac:spMkLst>
        </pc:spChg>
        <pc:spChg chg="add mod ord">
          <ac:chgData name="Jeff Li" userId="994e0c36-52ca-4eb7-9ab7-26e80a15bd74" providerId="ADAL" clId="{387E14AC-9795-40AF-8C63-E009BEE1C374}" dt="2023-04-13T10:14:58.126" v="1681" actId="14100"/>
          <ac:spMkLst>
            <pc:docMk/>
            <pc:sldMk cId="99909036" sldId="256"/>
            <ac:spMk id="159" creationId="{5135E3F4-25E2-6C33-321D-8444C29BAA6D}"/>
          </ac:spMkLst>
        </pc:spChg>
        <pc:spChg chg="add mod ord">
          <ac:chgData name="Jeff Li" userId="994e0c36-52ca-4eb7-9ab7-26e80a15bd74" providerId="ADAL" clId="{387E14AC-9795-40AF-8C63-E009BEE1C374}" dt="2023-04-13T10:14:49.171" v="1680" actId="14100"/>
          <ac:spMkLst>
            <pc:docMk/>
            <pc:sldMk cId="99909036" sldId="256"/>
            <ac:spMk id="160" creationId="{818BA102-86DE-5C6D-9629-7F74DCFD1EBB}"/>
          </ac:spMkLst>
        </pc:spChg>
        <pc:grpChg chg="add del mod">
          <ac:chgData name="Jeff Li" userId="994e0c36-52ca-4eb7-9ab7-26e80a15bd74" providerId="ADAL" clId="{387E14AC-9795-40AF-8C63-E009BEE1C374}" dt="2023-04-13T07:44:26.094" v="385"/>
          <ac:grpSpMkLst>
            <pc:docMk/>
            <pc:sldMk cId="99909036" sldId="256"/>
            <ac:grpSpMk id="23" creationId="{5D252BBE-9FCB-13E2-A701-A4912EE29CDE}"/>
          </ac:grpSpMkLst>
        </pc:grpChg>
        <pc:grpChg chg="add del mod">
          <ac:chgData name="Jeff Li" userId="994e0c36-52ca-4eb7-9ab7-26e80a15bd74" providerId="ADAL" clId="{387E14AC-9795-40AF-8C63-E009BEE1C374}" dt="2023-04-13T07:45:06.009" v="394" actId="165"/>
          <ac:grpSpMkLst>
            <pc:docMk/>
            <pc:sldMk cId="99909036" sldId="256"/>
            <ac:grpSpMk id="51" creationId="{16F0A769-551A-2E10-62C5-9CD1B340D238}"/>
          </ac:grpSpMkLst>
        </pc:grpChg>
        <pc:grpChg chg="add del mod">
          <ac:chgData name="Jeff Li" userId="994e0c36-52ca-4eb7-9ab7-26e80a15bd74" providerId="ADAL" clId="{387E14AC-9795-40AF-8C63-E009BEE1C374}" dt="2023-04-13T07:45:13.772" v="397" actId="165"/>
          <ac:grpSpMkLst>
            <pc:docMk/>
            <pc:sldMk cId="99909036" sldId="256"/>
            <ac:grpSpMk id="73" creationId="{AB245924-57BC-B302-9F96-B50ABC8BD132}"/>
          </ac:grpSpMkLst>
        </pc:grpChg>
        <pc:grpChg chg="add del mod">
          <ac:chgData name="Jeff Li" userId="994e0c36-52ca-4eb7-9ab7-26e80a15bd74" providerId="ADAL" clId="{387E14AC-9795-40AF-8C63-E009BEE1C374}" dt="2023-04-13T08:10:09.019" v="674" actId="165"/>
          <ac:grpSpMkLst>
            <pc:docMk/>
            <pc:sldMk cId="99909036" sldId="256"/>
            <ac:grpSpMk id="74" creationId="{11CE0F60-B6CE-8D79-2329-036C1EC7997D}"/>
          </ac:grpSpMkLst>
        </pc:grpChg>
        <pc:grpChg chg="add del mod">
          <ac:chgData name="Jeff Li" userId="994e0c36-52ca-4eb7-9ab7-26e80a15bd74" providerId="ADAL" clId="{387E14AC-9795-40AF-8C63-E009BEE1C374}" dt="2023-04-13T07:49:02.052" v="440" actId="165"/>
          <ac:grpSpMkLst>
            <pc:docMk/>
            <pc:sldMk cId="99909036" sldId="256"/>
            <ac:grpSpMk id="76" creationId="{C848D0D8-EA0B-0CC0-158C-C7ABAB67300D}"/>
          </ac:grpSpMkLst>
        </pc:grpChg>
        <pc:graphicFrameChg chg="add del mod">
          <ac:chgData name="Jeff Li" userId="994e0c36-52ca-4eb7-9ab7-26e80a15bd74" providerId="ADAL" clId="{387E14AC-9795-40AF-8C63-E009BEE1C374}" dt="2023-04-12T14:19:14.573" v="4"/>
          <ac:graphicFrameMkLst>
            <pc:docMk/>
            <pc:sldMk cId="99909036" sldId="256"/>
            <ac:graphicFrameMk id="4" creationId="{BE33B3B5-109D-98F6-1B7C-910183600D17}"/>
          </ac:graphicFrameMkLst>
        </pc:graphicFrameChg>
        <pc:graphicFrameChg chg="add del mod">
          <ac:chgData name="Jeff Li" userId="994e0c36-52ca-4eb7-9ab7-26e80a15bd74" providerId="ADAL" clId="{387E14AC-9795-40AF-8C63-E009BEE1C374}" dt="2023-04-12T14:30:08.648" v="27"/>
          <ac:graphicFrameMkLst>
            <pc:docMk/>
            <pc:sldMk cId="99909036" sldId="256"/>
            <ac:graphicFrameMk id="9" creationId="{57318E45-9317-283D-9A0F-81E7AC25B76A}"/>
          </ac:graphicFrameMkLst>
        </pc:graphicFrameChg>
        <pc:graphicFrameChg chg="add del mod">
          <ac:chgData name="Jeff Li" userId="994e0c36-52ca-4eb7-9ab7-26e80a15bd74" providerId="ADAL" clId="{387E14AC-9795-40AF-8C63-E009BEE1C374}" dt="2023-04-12T14:30:53.466" v="43"/>
          <ac:graphicFrameMkLst>
            <pc:docMk/>
            <pc:sldMk cId="99909036" sldId="256"/>
            <ac:graphicFrameMk id="12" creationId="{66F01A08-3D9F-D017-7914-CCB3C91D65C3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16:08.881" v="111"/>
          <ac:graphicFrameMkLst>
            <pc:docMk/>
            <pc:sldMk cId="99909036" sldId="256"/>
            <ac:graphicFrameMk id="17" creationId="{70FF28F2-02D5-B6B6-982E-C2A30EE1B608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16:16.393" v="118"/>
          <ac:graphicFrameMkLst>
            <pc:docMk/>
            <pc:sldMk cId="99909036" sldId="256"/>
            <ac:graphicFrameMk id="20" creationId="{F79FCCB0-1866-BF4E-69AE-817C0031CABC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17:01.220" v="123"/>
          <ac:graphicFrameMkLst>
            <pc:docMk/>
            <pc:sldMk cId="99909036" sldId="256"/>
            <ac:graphicFrameMk id="23" creationId="{A35D17FE-275A-EC51-B880-6C40B3E99F1C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17:20.589" v="128"/>
          <ac:graphicFrameMkLst>
            <pc:docMk/>
            <pc:sldMk cId="99909036" sldId="256"/>
            <ac:graphicFrameMk id="26" creationId="{C4DDBFA6-7C76-B414-ED82-F1A7EA98E41D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17:47.693" v="133"/>
          <ac:graphicFrameMkLst>
            <pc:docMk/>
            <pc:sldMk cId="99909036" sldId="256"/>
            <ac:graphicFrameMk id="29" creationId="{F38DD836-9502-2C36-D4DE-D046CDFCF6C0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20:33.724" v="143"/>
          <ac:graphicFrameMkLst>
            <pc:docMk/>
            <pc:sldMk cId="99909036" sldId="256"/>
            <ac:graphicFrameMk id="32" creationId="{92A7133F-40C0-9FEC-A004-91F743E75F30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21:12.995" v="148"/>
          <ac:graphicFrameMkLst>
            <pc:docMk/>
            <pc:sldMk cId="99909036" sldId="256"/>
            <ac:graphicFrameMk id="35" creationId="{5279B527-E21E-291D-E996-CB331A0A65C2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21:41.418" v="153"/>
          <ac:graphicFrameMkLst>
            <pc:docMk/>
            <pc:sldMk cId="99909036" sldId="256"/>
            <ac:graphicFrameMk id="38" creationId="{1CC0426E-412A-7F08-1807-3CE49424C58C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23:30.181" v="160"/>
          <ac:graphicFrameMkLst>
            <pc:docMk/>
            <pc:sldMk cId="99909036" sldId="256"/>
            <ac:graphicFrameMk id="41" creationId="{9A19892A-F30C-C56E-737F-3121A339B929}"/>
          </ac:graphicFrameMkLst>
        </pc:graphicFrameChg>
        <pc:graphicFrameChg chg="add del mod">
          <ac:chgData name="Jeff Li" userId="994e0c36-52ca-4eb7-9ab7-26e80a15bd74" providerId="ADAL" clId="{387E14AC-9795-40AF-8C63-E009BEE1C374}" dt="2023-04-13T09:27:26.030" v="1274"/>
          <ac:graphicFrameMkLst>
            <pc:docMk/>
            <pc:sldMk cId="99909036" sldId="256"/>
            <ac:graphicFrameMk id="154" creationId="{4C06E4E4-9BA0-A63B-9EA0-207D1198B007}"/>
          </ac:graphicFrameMkLst>
        </pc:graphicFrameChg>
        <pc:graphicFrameChg chg="add del mod">
          <ac:chgData name="Jeff Li" userId="994e0c36-52ca-4eb7-9ab7-26e80a15bd74" providerId="ADAL" clId="{387E14AC-9795-40AF-8C63-E009BEE1C374}" dt="2023-04-13T10:29:19.578" v="1784"/>
          <ac:graphicFrameMkLst>
            <pc:docMk/>
            <pc:sldMk cId="99909036" sldId="256"/>
            <ac:graphicFrameMk id="166" creationId="{E95313D6-36E5-6816-7CE3-ABDE35E3DF22}"/>
          </ac:graphicFrameMkLst>
        </pc:graphicFrameChg>
        <pc:graphicFrameChg chg="add del mod">
          <ac:chgData name="Jeff Li" userId="994e0c36-52ca-4eb7-9ab7-26e80a15bd74" providerId="ADAL" clId="{387E14AC-9795-40AF-8C63-E009BEE1C374}" dt="2023-04-13T10:31:09.747" v="1792"/>
          <ac:graphicFrameMkLst>
            <pc:docMk/>
            <pc:sldMk cId="99909036" sldId="256"/>
            <ac:graphicFrameMk id="173" creationId="{AF6969D2-3297-2B15-7107-C301058BC456}"/>
          </ac:graphicFrameMkLst>
        </pc:graphicFrameChg>
        <pc:graphicFrameChg chg="add del mod">
          <ac:chgData name="Jeff Li" userId="994e0c36-52ca-4eb7-9ab7-26e80a15bd74" providerId="ADAL" clId="{387E14AC-9795-40AF-8C63-E009BEE1C374}" dt="2023-04-13T10:31:51.488" v="1798"/>
          <ac:graphicFrameMkLst>
            <pc:docMk/>
            <pc:sldMk cId="99909036" sldId="256"/>
            <ac:graphicFrameMk id="176" creationId="{7987A253-7A76-1E58-769E-7FCDE50A924D}"/>
          </ac:graphicFrameMkLst>
        </pc:graphicFrameChg>
        <pc:graphicFrameChg chg="add del mod">
          <ac:chgData name="Jeff Li" userId="994e0c36-52ca-4eb7-9ab7-26e80a15bd74" providerId="ADAL" clId="{387E14AC-9795-40AF-8C63-E009BEE1C374}" dt="2023-04-13T10:33:54.610" v="1804"/>
          <ac:graphicFrameMkLst>
            <pc:docMk/>
            <pc:sldMk cId="99909036" sldId="256"/>
            <ac:graphicFrameMk id="179" creationId="{95D508FA-38CB-4290-E450-DD709708B1DD}"/>
          </ac:graphicFrameMkLst>
        </pc:graphicFrameChg>
        <pc:graphicFrameChg chg="add del mod">
          <ac:chgData name="Jeff Li" userId="994e0c36-52ca-4eb7-9ab7-26e80a15bd74" providerId="ADAL" clId="{387E14AC-9795-40AF-8C63-E009BEE1C374}" dt="2023-04-13T10:36:58.647" v="1825"/>
          <ac:graphicFrameMkLst>
            <pc:docMk/>
            <pc:sldMk cId="99909036" sldId="256"/>
            <ac:graphicFrameMk id="182" creationId="{C9B83AB8-AF71-DF53-4965-81A2A8D90EA1}"/>
          </ac:graphicFrameMkLst>
        </pc:graphicFrameChg>
        <pc:picChg chg="add del mod">
          <ac:chgData name="Jeff Li" userId="994e0c36-52ca-4eb7-9ab7-26e80a15bd74" providerId="ADAL" clId="{387E14AC-9795-40AF-8C63-E009BEE1C374}" dt="2023-04-12T14:30:32.679" v="40" actId="478"/>
          <ac:picMkLst>
            <pc:docMk/>
            <pc:sldMk cId="99909036" sldId="256"/>
            <ac:picMk id="6" creationId="{E6AE795E-383E-319D-35F6-668435603A83}"/>
          </ac:picMkLst>
        </pc:picChg>
        <pc:picChg chg="add del mod">
          <ac:chgData name="Jeff Li" userId="994e0c36-52ca-4eb7-9ab7-26e80a15bd74" providerId="ADAL" clId="{387E14AC-9795-40AF-8C63-E009BEE1C374}" dt="2023-04-12T14:30:16.241" v="31" actId="478"/>
          <ac:picMkLst>
            <pc:docMk/>
            <pc:sldMk cId="99909036" sldId="256"/>
            <ac:picMk id="8" creationId="{93A93457-0761-100C-0997-10EB30E896B4}"/>
          </ac:picMkLst>
        </pc:picChg>
        <pc:picChg chg="add del mod">
          <ac:chgData name="Jeff Li" userId="994e0c36-52ca-4eb7-9ab7-26e80a15bd74" providerId="ADAL" clId="{387E14AC-9795-40AF-8C63-E009BEE1C374}" dt="2023-04-13T09:28:54.428" v="1314" actId="478"/>
          <ac:picMkLst>
            <pc:docMk/>
            <pc:sldMk cId="99909036" sldId="256"/>
            <ac:picMk id="11" creationId="{751C3FD2-2D15-68D5-E5E8-6D24F4798C65}"/>
          </ac:picMkLst>
        </pc:picChg>
        <pc:picChg chg="add del mod">
          <ac:chgData name="Jeff Li" userId="994e0c36-52ca-4eb7-9ab7-26e80a15bd74" providerId="ADAL" clId="{387E14AC-9795-40AF-8C63-E009BEE1C374}" dt="2023-04-13T09:28:19.583" v="1286" actId="478"/>
          <ac:picMkLst>
            <pc:docMk/>
            <pc:sldMk cId="99909036" sldId="256"/>
            <ac:picMk id="14" creationId="{2EA065A6-2B61-DDFF-E3B8-424C065DD4A9}"/>
          </ac:picMkLst>
        </pc:picChg>
        <pc:picChg chg="add del mod">
          <ac:chgData name="Jeff Li" userId="994e0c36-52ca-4eb7-9ab7-26e80a15bd74" providerId="ADAL" clId="{387E14AC-9795-40AF-8C63-E009BEE1C374}" dt="2023-04-12T15:16:12.792" v="115" actId="478"/>
          <ac:picMkLst>
            <pc:docMk/>
            <pc:sldMk cId="99909036" sldId="256"/>
            <ac:picMk id="19" creationId="{41A699C2-86B3-2724-9E7E-149E3408E9A7}"/>
          </ac:picMkLst>
        </pc:picChg>
        <pc:picChg chg="add del mod">
          <ac:chgData name="Jeff Li" userId="994e0c36-52ca-4eb7-9ab7-26e80a15bd74" providerId="ADAL" clId="{387E14AC-9795-40AF-8C63-E009BEE1C374}" dt="2023-04-12T15:16:24.376" v="120" actId="478"/>
          <ac:picMkLst>
            <pc:docMk/>
            <pc:sldMk cId="99909036" sldId="256"/>
            <ac:picMk id="22" creationId="{C0E26CDE-73BB-250C-8AA8-BE1CD0CFA94E}"/>
          </ac:picMkLst>
        </pc:picChg>
        <pc:picChg chg="add del mod">
          <ac:chgData name="Jeff Li" userId="994e0c36-52ca-4eb7-9ab7-26e80a15bd74" providerId="ADAL" clId="{387E14AC-9795-40AF-8C63-E009BEE1C374}" dt="2023-04-12T15:17:08.978" v="125" actId="478"/>
          <ac:picMkLst>
            <pc:docMk/>
            <pc:sldMk cId="99909036" sldId="256"/>
            <ac:picMk id="25" creationId="{2318ACE1-39A2-CDDB-DF93-FCCD429B205C}"/>
          </ac:picMkLst>
        </pc:picChg>
        <pc:picChg chg="add del mod">
          <ac:chgData name="Jeff Li" userId="994e0c36-52ca-4eb7-9ab7-26e80a15bd74" providerId="ADAL" clId="{387E14AC-9795-40AF-8C63-E009BEE1C374}" dt="2023-04-12T15:17:26.617" v="130" actId="478"/>
          <ac:picMkLst>
            <pc:docMk/>
            <pc:sldMk cId="99909036" sldId="256"/>
            <ac:picMk id="28" creationId="{8D8785EA-5518-65E7-DF7D-C3DB0486E8AA}"/>
          </ac:picMkLst>
        </pc:picChg>
        <pc:picChg chg="add del mod modCrop">
          <ac:chgData name="Jeff Li" userId="994e0c36-52ca-4eb7-9ab7-26e80a15bd74" providerId="ADAL" clId="{387E14AC-9795-40AF-8C63-E009BEE1C374}" dt="2023-04-12T15:23:29.680" v="157" actId="478"/>
          <ac:picMkLst>
            <pc:docMk/>
            <pc:sldMk cId="99909036" sldId="256"/>
            <ac:picMk id="31" creationId="{D9B69F0B-C506-5D8A-0E15-09442F95B8F4}"/>
          </ac:picMkLst>
        </pc:picChg>
        <pc:picChg chg="add del mod">
          <ac:chgData name="Jeff Li" userId="994e0c36-52ca-4eb7-9ab7-26e80a15bd74" providerId="ADAL" clId="{387E14AC-9795-40AF-8C63-E009BEE1C374}" dt="2023-04-12T15:20:38.326" v="145" actId="478"/>
          <ac:picMkLst>
            <pc:docMk/>
            <pc:sldMk cId="99909036" sldId="256"/>
            <ac:picMk id="34" creationId="{CB62BFE0-3D33-B95C-678E-565FE717CF97}"/>
          </ac:picMkLst>
        </pc:picChg>
        <pc:picChg chg="add del mod">
          <ac:chgData name="Jeff Li" userId="994e0c36-52ca-4eb7-9ab7-26e80a15bd74" providerId="ADAL" clId="{387E14AC-9795-40AF-8C63-E009BEE1C374}" dt="2023-04-12T15:21:24.400" v="150" actId="478"/>
          <ac:picMkLst>
            <pc:docMk/>
            <pc:sldMk cId="99909036" sldId="256"/>
            <ac:picMk id="37" creationId="{AA52C69B-C743-C563-ADE7-FC94385AE739}"/>
          </ac:picMkLst>
        </pc:picChg>
        <pc:picChg chg="add del mod">
          <ac:chgData name="Jeff Li" userId="994e0c36-52ca-4eb7-9ab7-26e80a15bd74" providerId="ADAL" clId="{387E14AC-9795-40AF-8C63-E009BEE1C374}" dt="2023-04-12T15:21:47.582" v="156" actId="478"/>
          <ac:picMkLst>
            <pc:docMk/>
            <pc:sldMk cId="99909036" sldId="256"/>
            <ac:picMk id="40" creationId="{4448DF08-DB9C-B816-CECB-5006B3B646D2}"/>
          </ac:picMkLst>
        </pc:picChg>
        <pc:picChg chg="add del mod">
          <ac:chgData name="Jeff Li" userId="994e0c36-52ca-4eb7-9ab7-26e80a15bd74" providerId="ADAL" clId="{387E14AC-9795-40AF-8C63-E009BEE1C374}" dt="2023-04-12T15:24:08.087" v="182" actId="21"/>
          <ac:picMkLst>
            <pc:docMk/>
            <pc:sldMk cId="99909036" sldId="256"/>
            <ac:picMk id="43" creationId="{F7E0561F-166E-C193-B73A-C3EBC48C41A5}"/>
          </ac:picMkLst>
        </pc:picChg>
        <pc:picChg chg="add del mod">
          <ac:chgData name="Jeff Li" userId="994e0c36-52ca-4eb7-9ab7-26e80a15bd74" providerId="ADAL" clId="{387E14AC-9795-40AF-8C63-E009BEE1C374}" dt="2023-04-12T15:24:08.087" v="182" actId="21"/>
          <ac:picMkLst>
            <pc:docMk/>
            <pc:sldMk cId="99909036" sldId="256"/>
            <ac:picMk id="45" creationId="{2ABB5B41-72E8-9A3E-E5A3-F306BD97E4EA}"/>
          </ac:picMkLst>
        </pc:picChg>
        <pc:picChg chg="add del mod">
          <ac:chgData name="Jeff Li" userId="994e0c36-52ca-4eb7-9ab7-26e80a15bd74" providerId="ADAL" clId="{387E14AC-9795-40AF-8C63-E009BEE1C374}" dt="2023-04-12T15:24:08.087" v="182" actId="21"/>
          <ac:picMkLst>
            <pc:docMk/>
            <pc:sldMk cId="99909036" sldId="256"/>
            <ac:picMk id="47" creationId="{33293CA7-97B9-ECC2-FCD5-83C2753AE82A}"/>
          </ac:picMkLst>
        </pc:picChg>
        <pc:picChg chg="add del mod">
          <ac:chgData name="Jeff Li" userId="994e0c36-52ca-4eb7-9ab7-26e80a15bd74" providerId="ADAL" clId="{387E14AC-9795-40AF-8C63-E009BEE1C374}" dt="2023-04-12T15:24:08.087" v="182" actId="21"/>
          <ac:picMkLst>
            <pc:docMk/>
            <pc:sldMk cId="99909036" sldId="256"/>
            <ac:picMk id="49" creationId="{9C637664-00BF-A372-0114-3F5295906FDC}"/>
          </ac:picMkLst>
        </pc:picChg>
        <pc:picChg chg="add del mod modCrop">
          <ac:chgData name="Jeff Li" userId="994e0c36-52ca-4eb7-9ab7-26e80a15bd74" providerId="ADAL" clId="{387E14AC-9795-40AF-8C63-E009BEE1C374}" dt="2023-04-12T15:24:08.087" v="182" actId="21"/>
          <ac:picMkLst>
            <pc:docMk/>
            <pc:sldMk cId="99909036" sldId="256"/>
            <ac:picMk id="51" creationId="{6EF54080-9987-6D6A-4FCA-D977AB9CF7B3}"/>
          </ac:picMkLst>
        </pc:picChg>
        <pc:picChg chg="add del mod">
          <ac:chgData name="Jeff Li" userId="994e0c36-52ca-4eb7-9ab7-26e80a15bd74" providerId="ADAL" clId="{387E14AC-9795-40AF-8C63-E009BEE1C374}" dt="2023-04-13T08:42:24.478" v="781" actId="478"/>
          <ac:picMkLst>
            <pc:docMk/>
            <pc:sldMk cId="99909036" sldId="256"/>
            <ac:picMk id="52" creationId="{F0A1D1A6-CCAC-FD68-6D6C-31E2666CB5CD}"/>
          </ac:picMkLst>
        </pc:picChg>
        <pc:picChg chg="add del mod">
          <ac:chgData name="Jeff Li" userId="994e0c36-52ca-4eb7-9ab7-26e80a15bd74" providerId="ADAL" clId="{387E14AC-9795-40AF-8C63-E009BEE1C374}" dt="2023-04-13T08:42:24.478" v="781" actId="478"/>
          <ac:picMkLst>
            <pc:docMk/>
            <pc:sldMk cId="99909036" sldId="256"/>
            <ac:picMk id="53" creationId="{EF5DA7E4-11FE-3E06-D34C-CBD3D73D5790}"/>
          </ac:picMkLst>
        </pc:picChg>
        <pc:picChg chg="add del mod">
          <ac:chgData name="Jeff Li" userId="994e0c36-52ca-4eb7-9ab7-26e80a15bd74" providerId="ADAL" clId="{387E14AC-9795-40AF-8C63-E009BEE1C374}" dt="2023-04-13T08:42:24.478" v="781" actId="478"/>
          <ac:picMkLst>
            <pc:docMk/>
            <pc:sldMk cId="99909036" sldId="256"/>
            <ac:picMk id="54" creationId="{7BB93B2B-4601-0A91-5893-C8644392E382}"/>
          </ac:picMkLst>
        </pc:picChg>
        <pc:picChg chg="add del mod">
          <ac:chgData name="Jeff Li" userId="994e0c36-52ca-4eb7-9ab7-26e80a15bd74" providerId="ADAL" clId="{387E14AC-9795-40AF-8C63-E009BEE1C374}" dt="2023-04-13T08:42:24.478" v="781" actId="478"/>
          <ac:picMkLst>
            <pc:docMk/>
            <pc:sldMk cId="99909036" sldId="256"/>
            <ac:picMk id="55" creationId="{6E9AD96D-1BBB-A2CE-C7AD-2631D0893936}"/>
          </ac:picMkLst>
        </pc:picChg>
        <pc:picChg chg="add del mod">
          <ac:chgData name="Jeff Li" userId="994e0c36-52ca-4eb7-9ab7-26e80a15bd74" providerId="ADAL" clId="{387E14AC-9795-40AF-8C63-E009BEE1C374}" dt="2023-04-13T08:42:24.478" v="781" actId="478"/>
          <ac:picMkLst>
            <pc:docMk/>
            <pc:sldMk cId="99909036" sldId="256"/>
            <ac:picMk id="56" creationId="{112D939E-0E92-0905-F158-F2A516583839}"/>
          </ac:picMkLst>
        </pc:picChg>
        <pc:picChg chg="add mod">
          <ac:chgData name="Jeff Li" userId="994e0c36-52ca-4eb7-9ab7-26e80a15bd74" providerId="ADAL" clId="{387E14AC-9795-40AF-8C63-E009BEE1C374}" dt="2023-04-13T10:08:26.224" v="1585" actId="1038"/>
          <ac:picMkLst>
            <pc:docMk/>
            <pc:sldMk cId="99909036" sldId="256"/>
            <ac:picMk id="57" creationId="{7FFF0D72-BBC2-6092-25C5-4C3C69FABD92}"/>
          </ac:picMkLst>
        </pc:picChg>
        <pc:picChg chg="add del mod">
          <ac:chgData name="Jeff Li" userId="994e0c36-52ca-4eb7-9ab7-26e80a15bd74" providerId="ADAL" clId="{387E14AC-9795-40AF-8C63-E009BEE1C374}" dt="2023-04-13T09:06:59.852" v="1063" actId="478"/>
          <ac:picMkLst>
            <pc:docMk/>
            <pc:sldMk cId="99909036" sldId="256"/>
            <ac:picMk id="58" creationId="{4AD2C7C9-BCBB-4A13-51FF-EFF10A4F5BC6}"/>
          </ac:picMkLst>
        </pc:picChg>
        <pc:picChg chg="add mod">
          <ac:chgData name="Jeff Li" userId="994e0c36-52ca-4eb7-9ab7-26e80a15bd74" providerId="ADAL" clId="{387E14AC-9795-40AF-8C63-E009BEE1C374}" dt="2023-04-13T10:08:35.037" v="1587" actId="1038"/>
          <ac:picMkLst>
            <pc:docMk/>
            <pc:sldMk cId="99909036" sldId="256"/>
            <ac:picMk id="59" creationId="{D7F21423-0D6F-4204-0824-B4EAFD5620AE}"/>
          </ac:picMkLst>
        </pc:picChg>
        <pc:picChg chg="add mod">
          <ac:chgData name="Jeff Li" userId="994e0c36-52ca-4eb7-9ab7-26e80a15bd74" providerId="ADAL" clId="{387E14AC-9795-40AF-8C63-E009BEE1C374}" dt="2023-04-13T10:08:33.088" v="1586" actId="1037"/>
          <ac:picMkLst>
            <pc:docMk/>
            <pc:sldMk cId="99909036" sldId="256"/>
            <ac:picMk id="60" creationId="{C13AA0C9-0018-D176-3922-75E4FB6EE680}"/>
          </ac:picMkLst>
        </pc:picChg>
        <pc:picChg chg="add del mod">
          <ac:chgData name="Jeff Li" userId="994e0c36-52ca-4eb7-9ab7-26e80a15bd74" providerId="ADAL" clId="{387E14AC-9795-40AF-8C63-E009BEE1C374}" dt="2023-04-13T08:40:48.225" v="747" actId="478"/>
          <ac:picMkLst>
            <pc:docMk/>
            <pc:sldMk cId="99909036" sldId="256"/>
            <ac:picMk id="61" creationId="{C2C62B0A-7B47-21D7-9D74-A93304665A56}"/>
          </ac:picMkLst>
        </pc:picChg>
        <pc:picChg chg="add del mod">
          <ac:chgData name="Jeff Li" userId="994e0c36-52ca-4eb7-9ab7-26e80a15bd74" providerId="ADAL" clId="{387E14AC-9795-40AF-8C63-E009BEE1C374}" dt="2023-04-13T08:47:48.966" v="827" actId="478"/>
          <ac:picMkLst>
            <pc:docMk/>
            <pc:sldMk cId="99909036" sldId="256"/>
            <ac:picMk id="62" creationId="{59F11443-FFD2-F07C-E5E8-B4BC3936524B}"/>
          </ac:picMkLst>
        </pc:picChg>
        <pc:picChg chg="add del mod">
          <ac:chgData name="Jeff Li" userId="994e0c36-52ca-4eb7-9ab7-26e80a15bd74" providerId="ADAL" clId="{387E14AC-9795-40AF-8C63-E009BEE1C374}" dt="2023-04-13T08:47:48.966" v="827" actId="478"/>
          <ac:picMkLst>
            <pc:docMk/>
            <pc:sldMk cId="99909036" sldId="256"/>
            <ac:picMk id="63" creationId="{25238326-C47E-5B8D-D3A1-BFBFC9D9AF91}"/>
          </ac:picMkLst>
        </pc:picChg>
        <pc:picChg chg="add del mod">
          <ac:chgData name="Jeff Li" userId="994e0c36-52ca-4eb7-9ab7-26e80a15bd74" providerId="ADAL" clId="{387E14AC-9795-40AF-8C63-E009BEE1C374}" dt="2023-04-13T08:47:48.966" v="827" actId="478"/>
          <ac:picMkLst>
            <pc:docMk/>
            <pc:sldMk cId="99909036" sldId="256"/>
            <ac:picMk id="64" creationId="{692CC157-1762-EFD7-B401-41A7953A1306}"/>
          </ac:picMkLst>
        </pc:picChg>
        <pc:picChg chg="add del mod">
          <ac:chgData name="Jeff Li" userId="994e0c36-52ca-4eb7-9ab7-26e80a15bd74" providerId="ADAL" clId="{387E14AC-9795-40AF-8C63-E009BEE1C374}" dt="2023-04-13T08:47:48.966" v="827" actId="478"/>
          <ac:picMkLst>
            <pc:docMk/>
            <pc:sldMk cId="99909036" sldId="256"/>
            <ac:picMk id="65" creationId="{AEC02737-1A16-404C-812A-1FECB0A53B5C}"/>
          </ac:picMkLst>
        </pc:picChg>
        <pc:picChg chg="add del mod">
          <ac:chgData name="Jeff Li" userId="994e0c36-52ca-4eb7-9ab7-26e80a15bd74" providerId="ADAL" clId="{387E14AC-9795-40AF-8C63-E009BEE1C374}" dt="2023-04-13T08:47:48.966" v="827" actId="478"/>
          <ac:picMkLst>
            <pc:docMk/>
            <pc:sldMk cId="99909036" sldId="256"/>
            <ac:picMk id="66" creationId="{43F51E43-D1B9-C37D-1363-4D31BFB3765A}"/>
          </ac:picMkLst>
        </pc:picChg>
        <pc:picChg chg="add del mod">
          <ac:chgData name="Jeff Li" userId="994e0c36-52ca-4eb7-9ab7-26e80a15bd74" providerId="ADAL" clId="{387E14AC-9795-40AF-8C63-E009BEE1C374}" dt="2023-04-13T09:06:59.852" v="1063" actId="478"/>
          <ac:picMkLst>
            <pc:docMk/>
            <pc:sldMk cId="99909036" sldId="256"/>
            <ac:picMk id="122" creationId="{C62A05BE-C98F-DCC6-1810-A8E1B692EA5B}"/>
          </ac:picMkLst>
        </pc:picChg>
        <pc:picChg chg="add mod">
          <ac:chgData name="Jeff Li" userId="994e0c36-52ca-4eb7-9ab7-26e80a15bd74" providerId="ADAL" clId="{387E14AC-9795-40AF-8C63-E009BEE1C374}" dt="2023-04-13T10:19:21.760" v="1753" actId="1038"/>
          <ac:picMkLst>
            <pc:docMk/>
            <pc:sldMk cId="99909036" sldId="256"/>
            <ac:picMk id="123" creationId="{C54C0146-BF71-3E8C-B51B-522558376FD7}"/>
          </ac:picMkLst>
        </pc:picChg>
        <pc:picChg chg="add mod">
          <ac:chgData name="Jeff Li" userId="994e0c36-52ca-4eb7-9ab7-26e80a15bd74" providerId="ADAL" clId="{387E14AC-9795-40AF-8C63-E009BEE1C374}" dt="2023-04-13T10:19:40.280" v="1781" actId="1037"/>
          <ac:picMkLst>
            <pc:docMk/>
            <pc:sldMk cId="99909036" sldId="256"/>
            <ac:picMk id="124" creationId="{7AAA18B8-1447-2716-4223-2D192DB0E9AE}"/>
          </ac:picMkLst>
        </pc:picChg>
        <pc:picChg chg="add mod">
          <ac:chgData name="Jeff Li" userId="994e0c36-52ca-4eb7-9ab7-26e80a15bd74" providerId="ADAL" clId="{387E14AC-9795-40AF-8C63-E009BEE1C374}" dt="2023-04-13T10:19:37.263" v="1774" actId="1038"/>
          <ac:picMkLst>
            <pc:docMk/>
            <pc:sldMk cId="99909036" sldId="256"/>
            <ac:picMk id="125" creationId="{D2151AA4-8C43-2634-C580-4A48A613E60E}"/>
          </ac:picMkLst>
        </pc:picChg>
        <pc:picChg chg="add del mod">
          <ac:chgData name="Jeff Li" userId="994e0c36-52ca-4eb7-9ab7-26e80a15bd74" providerId="ADAL" clId="{387E14AC-9795-40AF-8C63-E009BEE1C374}" dt="2023-04-13T10:14:24.235" v="1667" actId="478"/>
          <ac:picMkLst>
            <pc:docMk/>
            <pc:sldMk cId="99909036" sldId="256"/>
            <ac:picMk id="126" creationId="{02FF3FFD-2DF8-8BC4-C6C8-CA8BB6AF37EB}"/>
          </ac:picMkLst>
        </pc:picChg>
        <pc:picChg chg="add mod">
          <ac:chgData name="Jeff Li" userId="994e0c36-52ca-4eb7-9ab7-26e80a15bd74" providerId="ADAL" clId="{387E14AC-9795-40AF-8C63-E009BEE1C374}" dt="2023-04-13T09:10:47.334" v="1172" actId="1035"/>
          <ac:picMkLst>
            <pc:docMk/>
            <pc:sldMk cId="99909036" sldId="256"/>
            <ac:picMk id="127" creationId="{285B071F-BDDB-2066-29BF-392BF97A9D5C}"/>
          </ac:picMkLst>
        </pc:picChg>
        <pc:picChg chg="add mod">
          <ac:chgData name="Jeff Li" userId="994e0c36-52ca-4eb7-9ab7-26e80a15bd74" providerId="ADAL" clId="{387E14AC-9795-40AF-8C63-E009BEE1C374}" dt="2023-04-13T09:10:47.334" v="1172" actId="1035"/>
          <ac:picMkLst>
            <pc:docMk/>
            <pc:sldMk cId="99909036" sldId="256"/>
            <ac:picMk id="128" creationId="{BF505928-B5A0-750E-D5F8-712AA2C91C0A}"/>
          </ac:picMkLst>
        </pc:picChg>
        <pc:picChg chg="add mod">
          <ac:chgData name="Jeff Li" userId="994e0c36-52ca-4eb7-9ab7-26e80a15bd74" providerId="ADAL" clId="{387E14AC-9795-40AF-8C63-E009BEE1C374}" dt="2023-04-13T09:10:47.334" v="1172" actId="1035"/>
          <ac:picMkLst>
            <pc:docMk/>
            <pc:sldMk cId="99909036" sldId="256"/>
            <ac:picMk id="129" creationId="{A0833A74-8B9D-5916-2A0B-CE85F62F3905}"/>
          </ac:picMkLst>
        </pc:picChg>
        <pc:picChg chg="add del mod">
          <ac:chgData name="Jeff Li" userId="994e0c36-52ca-4eb7-9ab7-26e80a15bd74" providerId="ADAL" clId="{387E14AC-9795-40AF-8C63-E009BEE1C374}" dt="2023-04-13T09:06:03.920" v="1056" actId="478"/>
          <ac:picMkLst>
            <pc:docMk/>
            <pc:sldMk cId="99909036" sldId="256"/>
            <ac:picMk id="130" creationId="{8CD14942-9F05-4514-18B9-BD67E45EE80B}"/>
          </ac:picMkLst>
        </pc:picChg>
        <pc:picChg chg="add del mod">
          <ac:chgData name="Jeff Li" userId="994e0c36-52ca-4eb7-9ab7-26e80a15bd74" providerId="ADAL" clId="{387E14AC-9795-40AF-8C63-E009BEE1C374}" dt="2023-04-13T09:06:03.920" v="1056" actId="478"/>
          <ac:picMkLst>
            <pc:docMk/>
            <pc:sldMk cId="99909036" sldId="256"/>
            <ac:picMk id="131" creationId="{375D6322-9015-F0FF-2E1A-75C6084ACF92}"/>
          </ac:picMkLst>
        </pc:picChg>
        <pc:picChg chg="add del mod">
          <ac:chgData name="Jeff Li" userId="994e0c36-52ca-4eb7-9ab7-26e80a15bd74" providerId="ADAL" clId="{387E14AC-9795-40AF-8C63-E009BEE1C374}" dt="2023-04-13T09:06:03.920" v="1056" actId="478"/>
          <ac:picMkLst>
            <pc:docMk/>
            <pc:sldMk cId="99909036" sldId="256"/>
            <ac:picMk id="132" creationId="{142F8379-BA4E-7C40-6451-81E093CCE9F8}"/>
          </ac:picMkLst>
        </pc:picChg>
        <pc:picChg chg="add del mod">
          <ac:chgData name="Jeff Li" userId="994e0c36-52ca-4eb7-9ab7-26e80a15bd74" providerId="ADAL" clId="{387E14AC-9795-40AF-8C63-E009BEE1C374}" dt="2023-04-13T09:06:03.920" v="1056" actId="478"/>
          <ac:picMkLst>
            <pc:docMk/>
            <pc:sldMk cId="99909036" sldId="256"/>
            <ac:picMk id="133" creationId="{F81DE4CF-521D-5A45-79BE-1C07B99FB5B5}"/>
          </ac:picMkLst>
        </pc:picChg>
        <pc:picChg chg="add del mod">
          <ac:chgData name="Jeff Li" userId="994e0c36-52ca-4eb7-9ab7-26e80a15bd74" providerId="ADAL" clId="{387E14AC-9795-40AF-8C63-E009BEE1C374}" dt="2023-04-13T10:18:48.792" v="1745" actId="478"/>
          <ac:picMkLst>
            <pc:docMk/>
            <pc:sldMk cId="99909036" sldId="256"/>
            <ac:picMk id="139" creationId="{5E320D5C-FF57-1575-4FD1-88C404C06D7E}"/>
          </ac:picMkLst>
        </pc:picChg>
        <pc:picChg chg="add del mod">
          <ac:chgData name="Jeff Li" userId="994e0c36-52ca-4eb7-9ab7-26e80a15bd74" providerId="ADAL" clId="{387E14AC-9795-40AF-8C63-E009BEE1C374}" dt="2023-04-13T10:08:01.472" v="1566" actId="478"/>
          <ac:picMkLst>
            <pc:docMk/>
            <pc:sldMk cId="99909036" sldId="256"/>
            <ac:picMk id="140" creationId="{9618A265-15CF-F330-4613-73C31E96BDEB}"/>
          </ac:picMkLst>
        </pc:picChg>
        <pc:picChg chg="add mod">
          <ac:chgData name="Jeff Li" userId="994e0c36-52ca-4eb7-9ab7-26e80a15bd74" providerId="ADAL" clId="{387E14AC-9795-40AF-8C63-E009BEE1C374}" dt="2023-04-13T09:14:22.654" v="1211" actId="571"/>
          <ac:picMkLst>
            <pc:docMk/>
            <pc:sldMk cId="99909036" sldId="256"/>
            <ac:picMk id="149" creationId="{E1479296-6439-567B-6A5F-D18AA68B97D4}"/>
          </ac:picMkLst>
        </pc:picChg>
        <pc:picChg chg="add del mod ord">
          <ac:chgData name="Jeff Li" userId="994e0c36-52ca-4eb7-9ab7-26e80a15bd74" providerId="ADAL" clId="{387E14AC-9795-40AF-8C63-E009BEE1C374}" dt="2023-04-13T09:29:09.003" v="1335" actId="167"/>
          <ac:picMkLst>
            <pc:docMk/>
            <pc:sldMk cId="99909036" sldId="256"/>
            <ac:picMk id="156" creationId="{1646E9DE-A6F5-8632-1612-31ADF040AA58}"/>
          </ac:picMkLst>
        </pc:picChg>
        <pc:picChg chg="add del mod ord">
          <ac:chgData name="Jeff Li" userId="994e0c36-52ca-4eb7-9ab7-26e80a15bd74" providerId="ADAL" clId="{387E14AC-9795-40AF-8C63-E009BEE1C374}" dt="2023-04-13T09:28:36.238" v="1311" actId="167"/>
          <ac:picMkLst>
            <pc:docMk/>
            <pc:sldMk cId="99909036" sldId="256"/>
            <ac:picMk id="158" creationId="{5A6BB507-CD0A-10A9-FD28-2783CF637C95}"/>
          </ac:picMkLst>
        </pc:picChg>
        <pc:picChg chg="mod">
          <ac:chgData name="Jeff Li" userId="994e0c36-52ca-4eb7-9ab7-26e80a15bd74" providerId="ADAL" clId="{387E14AC-9795-40AF-8C63-E009BEE1C374}" dt="2023-04-13T10:08:18.628" v="1574" actId="1038"/>
          <ac:picMkLst>
            <pc:docMk/>
            <pc:sldMk cId="99909036" sldId="256"/>
            <ac:picMk id="161" creationId="{169958F4-8BF1-E857-2B7A-54A324F3059B}"/>
          </ac:picMkLst>
        </pc:picChg>
        <pc:picChg chg="mod">
          <ac:chgData name="Jeff Li" userId="994e0c36-52ca-4eb7-9ab7-26e80a15bd74" providerId="ADAL" clId="{387E14AC-9795-40AF-8C63-E009BEE1C374}" dt="2023-04-13T10:14:39.792" v="1679" actId="1037"/>
          <ac:picMkLst>
            <pc:docMk/>
            <pc:sldMk cId="99909036" sldId="256"/>
            <ac:picMk id="162" creationId="{ED426D37-DEF8-6D11-06B4-F8A67F372930}"/>
          </ac:picMkLst>
        </pc:picChg>
        <pc:picChg chg="mod">
          <ac:chgData name="Jeff Li" userId="994e0c36-52ca-4eb7-9ab7-26e80a15bd74" providerId="ADAL" clId="{387E14AC-9795-40AF-8C63-E009BEE1C374}" dt="2023-04-13T10:18:54.245" v="1746" actId="1076"/>
          <ac:picMkLst>
            <pc:docMk/>
            <pc:sldMk cId="99909036" sldId="256"/>
            <ac:picMk id="165" creationId="{073A1B75-274B-7639-AF83-B1BFA7B1FDF2}"/>
          </ac:picMkLst>
        </pc:picChg>
        <pc:picChg chg="add del mod">
          <ac:chgData name="Jeff Li" userId="994e0c36-52ca-4eb7-9ab7-26e80a15bd74" providerId="ADAL" clId="{387E14AC-9795-40AF-8C63-E009BEE1C374}" dt="2023-04-13T10:29:28.648" v="1789" actId="478"/>
          <ac:picMkLst>
            <pc:docMk/>
            <pc:sldMk cId="99909036" sldId="256"/>
            <ac:picMk id="168" creationId="{5718A4FC-385A-FF91-F95F-BDC05F269E67}"/>
          </ac:picMkLst>
        </pc:picChg>
        <pc:picChg chg="add del mod">
          <ac:chgData name="Jeff Li" userId="994e0c36-52ca-4eb7-9ab7-26e80a15bd74" providerId="ADAL" clId="{387E14AC-9795-40AF-8C63-E009BEE1C374}" dt="2023-04-13T10:29:27.717" v="1788" actId="478"/>
          <ac:picMkLst>
            <pc:docMk/>
            <pc:sldMk cId="99909036" sldId="256"/>
            <ac:picMk id="170" creationId="{C39FF977-9A62-E55C-F005-056A870FEBA7}"/>
          </ac:picMkLst>
        </pc:picChg>
        <pc:picChg chg="add del mod">
          <ac:chgData name="Jeff Li" userId="994e0c36-52ca-4eb7-9ab7-26e80a15bd74" providerId="ADAL" clId="{387E14AC-9795-40AF-8C63-E009BEE1C374}" dt="2023-04-13T10:29:26.933" v="1787" actId="478"/>
          <ac:picMkLst>
            <pc:docMk/>
            <pc:sldMk cId="99909036" sldId="256"/>
            <ac:picMk id="172" creationId="{8AD70C87-EC45-CAEF-B005-17C89995A8BA}"/>
          </ac:picMkLst>
        </pc:picChg>
        <pc:picChg chg="add del mod">
          <ac:chgData name="Jeff Li" userId="994e0c36-52ca-4eb7-9ab7-26e80a15bd74" providerId="ADAL" clId="{387E14AC-9795-40AF-8C63-E009BEE1C374}" dt="2023-04-13T10:31:13.013" v="1795" actId="478"/>
          <ac:picMkLst>
            <pc:docMk/>
            <pc:sldMk cId="99909036" sldId="256"/>
            <ac:picMk id="175" creationId="{933884F6-E9D9-DD33-F491-4C41BCFAA5A7}"/>
          </ac:picMkLst>
        </pc:picChg>
        <pc:picChg chg="add del mod">
          <ac:chgData name="Jeff Li" userId="994e0c36-52ca-4eb7-9ab7-26e80a15bd74" providerId="ADAL" clId="{387E14AC-9795-40AF-8C63-E009BEE1C374}" dt="2023-04-13T10:31:55.236" v="1801" actId="478"/>
          <ac:picMkLst>
            <pc:docMk/>
            <pc:sldMk cId="99909036" sldId="256"/>
            <ac:picMk id="178" creationId="{CCA5F977-780C-302D-9800-7EBCEC3B1BDC}"/>
          </ac:picMkLst>
        </pc:picChg>
        <pc:picChg chg="add del mod">
          <ac:chgData name="Jeff Li" userId="994e0c36-52ca-4eb7-9ab7-26e80a15bd74" providerId="ADAL" clId="{387E14AC-9795-40AF-8C63-E009BEE1C374}" dt="2023-04-13T10:34:18.517" v="1817" actId="478"/>
          <ac:picMkLst>
            <pc:docMk/>
            <pc:sldMk cId="99909036" sldId="256"/>
            <ac:picMk id="181" creationId="{EC6E4DE0-EC89-8305-BDB6-38CB274CD885}"/>
          </ac:picMkLst>
        </pc:picChg>
        <pc:picChg chg="add del mod">
          <ac:chgData name="Jeff Li" userId="994e0c36-52ca-4eb7-9ab7-26e80a15bd74" providerId="ADAL" clId="{387E14AC-9795-40AF-8C63-E009BEE1C374}" dt="2023-04-13T10:36:58.647" v="1825"/>
          <ac:picMkLst>
            <pc:docMk/>
            <pc:sldMk cId="99909036" sldId="256"/>
            <ac:picMk id="184" creationId="{A337BEAA-C92E-0B38-274B-47AEFF521CAC}"/>
          </ac:picMkLst>
        </pc:picChg>
        <pc:picChg chg="add del mod">
          <ac:chgData name="Jeff Li" userId="994e0c36-52ca-4eb7-9ab7-26e80a15bd74" providerId="ADAL" clId="{387E14AC-9795-40AF-8C63-E009BEE1C374}" dt="2023-04-13T10:36:58.647" v="1825"/>
          <ac:picMkLst>
            <pc:docMk/>
            <pc:sldMk cId="99909036" sldId="256"/>
            <ac:picMk id="186" creationId="{C436FE8B-4CB0-8904-2487-F46420FF2C66}"/>
          </ac:picMkLst>
        </pc:picChg>
        <pc:picChg chg="add del mod">
          <ac:chgData name="Jeff Li" userId="994e0c36-52ca-4eb7-9ab7-26e80a15bd74" providerId="ADAL" clId="{387E14AC-9795-40AF-8C63-E009BEE1C374}" dt="2023-04-13T10:36:58.647" v="1825"/>
          <ac:picMkLst>
            <pc:docMk/>
            <pc:sldMk cId="99909036" sldId="256"/>
            <ac:picMk id="188" creationId="{3A6FD930-7110-13D8-38CA-4C36DC81D602}"/>
          </ac:picMkLst>
        </pc:picChg>
        <pc:picChg chg="add del mod">
          <ac:chgData name="Jeff Li" userId="994e0c36-52ca-4eb7-9ab7-26e80a15bd74" providerId="ADAL" clId="{387E14AC-9795-40AF-8C63-E009BEE1C374}" dt="2023-04-13T10:39:40.781" v="1881" actId="478"/>
          <ac:picMkLst>
            <pc:docMk/>
            <pc:sldMk cId="99909036" sldId="256"/>
            <ac:picMk id="189" creationId="{991F755E-BFFA-72AE-1E2D-829FEA573CD0}"/>
          </ac:picMkLst>
        </pc:picChg>
        <pc:picChg chg="add del mod">
          <ac:chgData name="Jeff Li" userId="994e0c36-52ca-4eb7-9ab7-26e80a15bd74" providerId="ADAL" clId="{387E14AC-9795-40AF-8C63-E009BEE1C374}" dt="2023-04-13T10:39:43.133" v="1884" actId="478"/>
          <ac:picMkLst>
            <pc:docMk/>
            <pc:sldMk cId="99909036" sldId="256"/>
            <ac:picMk id="190" creationId="{F020F214-7505-29E7-BA74-0A53D8C493D6}"/>
          </ac:picMkLst>
        </pc:picChg>
        <pc:picChg chg="add del mod">
          <ac:chgData name="Jeff Li" userId="994e0c36-52ca-4eb7-9ab7-26e80a15bd74" providerId="ADAL" clId="{387E14AC-9795-40AF-8C63-E009BEE1C374}" dt="2023-04-13T10:39:42.020" v="1883" actId="478"/>
          <ac:picMkLst>
            <pc:docMk/>
            <pc:sldMk cId="99909036" sldId="256"/>
            <ac:picMk id="191" creationId="{DECC34AC-9B95-99E5-7F15-070313C31CFA}"/>
          </ac:picMkLst>
        </pc:picChg>
        <pc:picChg chg="add mod">
          <ac:chgData name="Jeff Li" userId="994e0c36-52ca-4eb7-9ab7-26e80a15bd74" providerId="ADAL" clId="{387E14AC-9795-40AF-8C63-E009BEE1C374}" dt="2023-04-13T10:41:55.470" v="1978" actId="1038"/>
          <ac:picMkLst>
            <pc:docMk/>
            <pc:sldMk cId="99909036" sldId="256"/>
            <ac:picMk id="192" creationId="{5668C8C0-3FE8-7A52-3C9C-8ACAA040AA7D}"/>
          </ac:picMkLst>
        </pc:picChg>
        <pc:picChg chg="add mod">
          <ac:chgData name="Jeff Li" userId="994e0c36-52ca-4eb7-9ab7-26e80a15bd74" providerId="ADAL" clId="{387E14AC-9795-40AF-8C63-E009BEE1C374}" dt="2023-04-13T10:41:13.461" v="1941" actId="1036"/>
          <ac:picMkLst>
            <pc:docMk/>
            <pc:sldMk cId="99909036" sldId="256"/>
            <ac:picMk id="193" creationId="{97C5EE79-C75A-59EC-7009-B7BD1272680F}"/>
          </ac:picMkLst>
        </pc:picChg>
        <pc:picChg chg="add mod">
          <ac:chgData name="Jeff Li" userId="994e0c36-52ca-4eb7-9ab7-26e80a15bd74" providerId="ADAL" clId="{387E14AC-9795-40AF-8C63-E009BEE1C374}" dt="2023-04-13T11:29:01.804" v="2002" actId="1076"/>
          <ac:picMkLst>
            <pc:docMk/>
            <pc:sldMk cId="99909036" sldId="256"/>
            <ac:picMk id="194" creationId="{A9062EAD-78C2-FAD5-1B20-87C67BB6D2DB}"/>
          </ac:picMkLst>
        </pc:pic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5" creationId="{0D7EF54D-63FB-0042-3ACD-95E572C5F4A8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6" creationId="{6B954499-2497-B458-F8E4-B201C300832F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7" creationId="{9BC811DB-3E09-188F-3D67-41B435CC745C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8" creationId="{A6E7FDBA-EDAB-A561-7E01-A095B2934184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9" creationId="{EF1C326F-4AF3-C82C-FC24-1D60F8BA7848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10" creationId="{0E4FC0B7-AD5D-789E-00DC-E26908EBCE5F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13" creationId="{EC3C5D3D-7286-7722-D04F-7547F1B3138A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17" creationId="{FD60C56A-4795-6B08-03E7-C4E3B9E0B7C6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18" creationId="{C2CBFB97-DB01-1383-1A92-4C20C3753BD7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19" creationId="{41C3A849-9C6F-4551-4903-DE7998612030}"/>
          </ac:cxnSpMkLst>
        </pc:cxnChg>
        <pc:cxnChg chg="mod">
          <ac:chgData name="Jeff Li" userId="994e0c36-52ca-4eb7-9ab7-26e80a15bd74" providerId="ADAL" clId="{387E14AC-9795-40AF-8C63-E009BEE1C374}" dt="2023-04-13T07:44:18.973" v="382"/>
          <ac:cxnSpMkLst>
            <pc:docMk/>
            <pc:sldMk cId="99909036" sldId="256"/>
            <ac:cxnSpMk id="24" creationId="{3C067DF9-849C-606C-15BD-1F25C1DC94BB}"/>
          </ac:cxnSpMkLst>
        </pc:cxnChg>
        <pc:cxnChg chg="mod">
          <ac:chgData name="Jeff Li" userId="994e0c36-52ca-4eb7-9ab7-26e80a15bd74" providerId="ADAL" clId="{387E14AC-9795-40AF-8C63-E009BEE1C374}" dt="2023-04-13T07:44:18.973" v="382"/>
          <ac:cxnSpMkLst>
            <pc:docMk/>
            <pc:sldMk cId="99909036" sldId="256"/>
            <ac:cxnSpMk id="25" creationId="{3AE22EB1-F128-1E74-94BB-BB5F367AB55C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39" creationId="{848750E9-F2C0-9859-EE0A-3494FCF5EEE8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40" creationId="{3475BA69-E1C9-687F-2503-ECCE6618B51E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42" creationId="{66BDDA5F-3BBB-4071-E351-FEAA7ECA0AF5}"/>
          </ac:cxnSpMkLst>
        </pc:cxnChg>
        <pc:cxnChg chg="add del mod">
          <ac:chgData name="Jeff Li" userId="994e0c36-52ca-4eb7-9ab7-26e80a15bd74" providerId="ADAL" clId="{387E14AC-9795-40AF-8C63-E009BEE1C374}" dt="2023-04-13T07:44:26.094" v="385"/>
          <ac:cxnSpMkLst>
            <pc:docMk/>
            <pc:sldMk cId="99909036" sldId="256"/>
            <ac:cxnSpMk id="47" creationId="{839AEF59-B153-9004-1B30-99A11E215A48}"/>
          </ac:cxnSpMkLst>
        </pc:cxnChg>
        <pc:cxnChg chg="mod topLvl">
          <ac:chgData name="Jeff Li" userId="994e0c36-52ca-4eb7-9ab7-26e80a15bd74" providerId="ADAL" clId="{387E14AC-9795-40AF-8C63-E009BEE1C374}" dt="2023-04-13T08:12:12.354" v="696" actId="14100"/>
          <ac:cxnSpMkLst>
            <pc:docMk/>
            <pc:sldMk cId="99909036" sldId="256"/>
            <ac:cxnSpMk id="68" creationId="{C9CCEDFE-E58F-07F9-E6DD-A2C52A9E8719}"/>
          </ac:cxnSpMkLst>
        </pc:cxnChg>
        <pc:cxnChg chg="del mod topLvl">
          <ac:chgData name="Jeff Li" userId="994e0c36-52ca-4eb7-9ab7-26e80a15bd74" providerId="ADAL" clId="{387E14AC-9795-40AF-8C63-E009BEE1C374}" dt="2023-04-13T08:11:23.076" v="681" actId="478"/>
          <ac:cxnSpMkLst>
            <pc:docMk/>
            <pc:sldMk cId="99909036" sldId="256"/>
            <ac:cxnSpMk id="69" creationId="{A8F4174A-2920-2DAD-A758-158D4D514F5D}"/>
          </ac:cxnSpMkLst>
        </pc:cxnChg>
        <pc:cxnChg chg="mod topLvl">
          <ac:chgData name="Jeff Li" userId="994e0c36-52ca-4eb7-9ab7-26e80a15bd74" providerId="ADAL" clId="{387E14AC-9795-40AF-8C63-E009BEE1C374}" dt="2023-04-13T08:12:37.685" v="731" actId="1037"/>
          <ac:cxnSpMkLst>
            <pc:docMk/>
            <pc:sldMk cId="99909036" sldId="256"/>
            <ac:cxnSpMk id="77" creationId="{0F763B98-87B6-EB71-05B1-5A3FA6FCBACD}"/>
          </ac:cxnSpMkLst>
        </pc:cxnChg>
        <pc:cxnChg chg="mod topLvl">
          <ac:chgData name="Jeff Li" userId="994e0c36-52ca-4eb7-9ab7-26e80a15bd74" providerId="ADAL" clId="{387E14AC-9795-40AF-8C63-E009BEE1C374}" dt="2023-04-13T08:12:37.685" v="731" actId="1037"/>
          <ac:cxnSpMkLst>
            <pc:docMk/>
            <pc:sldMk cId="99909036" sldId="256"/>
            <ac:cxnSpMk id="78" creationId="{AD0FC174-4D1D-6F86-9029-499AF54062AC}"/>
          </ac:cxnSpMkLst>
        </pc:cxnChg>
        <pc:cxnChg chg="add mod">
          <ac:chgData name="Jeff Li" userId="994e0c36-52ca-4eb7-9ab7-26e80a15bd74" providerId="ADAL" clId="{387E14AC-9795-40AF-8C63-E009BEE1C374}" dt="2023-04-13T08:13:46.571" v="746" actId="14100"/>
          <ac:cxnSpMkLst>
            <pc:docMk/>
            <pc:sldMk cId="99909036" sldId="256"/>
            <ac:cxnSpMk id="86" creationId="{2A8AD32D-007F-DC9F-16C9-9965C551A379}"/>
          </ac:cxnSpMkLst>
        </pc:cxnChg>
        <pc:cxnChg chg="add mod">
          <ac:chgData name="Jeff Li" userId="994e0c36-52ca-4eb7-9ab7-26e80a15bd74" providerId="ADAL" clId="{387E14AC-9795-40AF-8C63-E009BEE1C374}" dt="2023-04-13T08:12:50.404" v="734" actId="1076"/>
          <ac:cxnSpMkLst>
            <pc:docMk/>
            <pc:sldMk cId="99909036" sldId="256"/>
            <ac:cxnSpMk id="91" creationId="{CFD88501-018E-FDE2-4FC2-4865C5E999BD}"/>
          </ac:cxnSpMkLst>
        </pc:cxnChg>
        <pc:cxnChg chg="add mod">
          <ac:chgData name="Jeff Li" userId="994e0c36-52ca-4eb7-9ab7-26e80a15bd74" providerId="ADAL" clId="{387E14AC-9795-40AF-8C63-E009BEE1C374}" dt="2023-04-13T08:12:37.685" v="731" actId="1037"/>
          <ac:cxnSpMkLst>
            <pc:docMk/>
            <pc:sldMk cId="99909036" sldId="256"/>
            <ac:cxnSpMk id="100" creationId="{45B23E72-88EC-75E5-D9DE-B7EA83C62080}"/>
          </ac:cxnSpMkLst>
        </pc:cxnChg>
        <pc:cxnChg chg="add mod">
          <ac:chgData name="Jeff Li" userId="994e0c36-52ca-4eb7-9ab7-26e80a15bd74" providerId="ADAL" clId="{387E14AC-9795-40AF-8C63-E009BEE1C374}" dt="2023-04-13T08:11:33.629" v="685" actId="1037"/>
          <ac:cxnSpMkLst>
            <pc:docMk/>
            <pc:sldMk cId="99909036" sldId="256"/>
            <ac:cxnSpMk id="117" creationId="{3FBEE5B1-19A8-8BFF-C66E-BAA9BD5C1C68}"/>
          </ac:cxnSpMkLst>
        </pc:cxnChg>
        <pc:cxnChg chg="add del mod">
          <ac:chgData name="Jeff Li" userId="994e0c36-52ca-4eb7-9ab7-26e80a15bd74" providerId="ADAL" clId="{387E14AC-9795-40AF-8C63-E009BEE1C374}" dt="2023-04-13T09:09:51.095" v="1114" actId="478"/>
          <ac:cxnSpMkLst>
            <pc:docMk/>
            <pc:sldMk cId="99909036" sldId="256"/>
            <ac:cxnSpMk id="142" creationId="{0BDE6789-F09E-2A5B-F4D6-61D5C6D45416}"/>
          </ac:cxnSpMkLst>
        </pc:cxnChg>
        <pc:cxnChg chg="add del mod">
          <ac:chgData name="Jeff Li" userId="994e0c36-52ca-4eb7-9ab7-26e80a15bd74" providerId="ADAL" clId="{387E14AC-9795-40AF-8C63-E009BEE1C374}" dt="2023-04-13T10:18:57.094" v="1747" actId="478"/>
          <ac:cxnSpMkLst>
            <pc:docMk/>
            <pc:sldMk cId="99909036" sldId="256"/>
            <ac:cxnSpMk id="164" creationId="{FB95E8D8-9F4C-F020-956E-4549DA7214B7}"/>
          </ac:cxnSpMkLst>
        </pc:cxnChg>
      </pc:sldChg>
      <pc:sldChg chg="addSp delSp modSp new del mod">
        <pc:chgData name="Jeff Li" userId="994e0c36-52ca-4eb7-9ab7-26e80a15bd74" providerId="ADAL" clId="{387E14AC-9795-40AF-8C63-E009BEE1C374}" dt="2023-04-13T09:58:14.196" v="1461" actId="47"/>
        <pc:sldMkLst>
          <pc:docMk/>
          <pc:sldMk cId="356116601" sldId="257"/>
        </pc:sldMkLst>
        <pc:spChg chg="del">
          <ac:chgData name="Jeff Li" userId="994e0c36-52ca-4eb7-9ab7-26e80a15bd74" providerId="ADAL" clId="{387E14AC-9795-40AF-8C63-E009BEE1C374}" dt="2023-04-12T15:24:13.473" v="186" actId="478"/>
          <ac:spMkLst>
            <pc:docMk/>
            <pc:sldMk cId="356116601" sldId="257"/>
            <ac:spMk id="2" creationId="{5353A7C1-7554-B1A2-02E7-7B54D2436C52}"/>
          </ac:spMkLst>
        </pc:spChg>
        <pc:spChg chg="del">
          <ac:chgData name="Jeff Li" userId="994e0c36-52ca-4eb7-9ab7-26e80a15bd74" providerId="ADAL" clId="{387E14AC-9795-40AF-8C63-E009BEE1C374}" dt="2023-04-12T15:24:13.473" v="186" actId="478"/>
          <ac:spMkLst>
            <pc:docMk/>
            <pc:sldMk cId="356116601" sldId="257"/>
            <ac:spMk id="3" creationId="{FC11E71D-7C2C-C083-5C9C-E4C2B6608511}"/>
          </ac:spMkLst>
        </pc:spChg>
        <pc:graphicFrameChg chg="add del mod">
          <ac:chgData name="Jeff Li" userId="994e0c36-52ca-4eb7-9ab7-26e80a15bd74" providerId="ADAL" clId="{387E14AC-9795-40AF-8C63-E009BEE1C374}" dt="2023-04-13T08:41:24.384" v="754"/>
          <ac:graphicFrameMkLst>
            <pc:docMk/>
            <pc:sldMk cId="356116601" sldId="257"/>
            <ac:graphicFrameMk id="2" creationId="{64894CFA-FE35-31B3-2C16-E4F8F42226F2}"/>
          </ac:graphicFrameMkLst>
        </pc:graphicFrameChg>
        <pc:picChg chg="add del mod">
          <ac:chgData name="Jeff Li" userId="994e0c36-52ca-4eb7-9ab7-26e80a15bd74" providerId="ADAL" clId="{387E14AC-9795-40AF-8C63-E009BEE1C374}" dt="2023-04-12T15:24:11.691" v="185"/>
          <ac:picMkLst>
            <pc:docMk/>
            <pc:sldMk cId="356116601" sldId="257"/>
            <ac:picMk id="4" creationId="{24AD4FC1-48AD-BDB9-DDC0-E4F1DBE80AFC}"/>
          </ac:picMkLst>
        </pc:picChg>
        <pc:picChg chg="add mod modCrop">
          <ac:chgData name="Jeff Li" userId="994e0c36-52ca-4eb7-9ab7-26e80a15bd74" providerId="ADAL" clId="{387E14AC-9795-40AF-8C63-E009BEE1C374}" dt="2023-04-13T08:42:16.782" v="780" actId="12789"/>
          <ac:picMkLst>
            <pc:docMk/>
            <pc:sldMk cId="356116601" sldId="257"/>
            <ac:picMk id="4" creationId="{A46E70C6-7D6B-203D-E5B8-773C605A35C3}"/>
          </ac:picMkLst>
        </pc:picChg>
        <pc:picChg chg="add del mod">
          <ac:chgData name="Jeff Li" userId="994e0c36-52ca-4eb7-9ab7-26e80a15bd74" providerId="ADAL" clId="{387E14AC-9795-40AF-8C63-E009BEE1C374}" dt="2023-04-12T15:24:11.691" v="185"/>
          <ac:picMkLst>
            <pc:docMk/>
            <pc:sldMk cId="356116601" sldId="257"/>
            <ac:picMk id="5" creationId="{602EB84E-F402-7330-C750-419E94C2731B}"/>
          </ac:picMkLst>
        </pc:picChg>
        <pc:picChg chg="add del mod">
          <ac:chgData name="Jeff Li" userId="994e0c36-52ca-4eb7-9ab7-26e80a15bd74" providerId="ADAL" clId="{387E14AC-9795-40AF-8C63-E009BEE1C374}" dt="2023-04-12T15:24:11.691" v="185"/>
          <ac:picMkLst>
            <pc:docMk/>
            <pc:sldMk cId="356116601" sldId="257"/>
            <ac:picMk id="6" creationId="{7C266C50-04AC-24AA-A486-C933E422E427}"/>
          </ac:picMkLst>
        </pc:picChg>
        <pc:picChg chg="add mod modCrop">
          <ac:chgData name="Jeff Li" userId="994e0c36-52ca-4eb7-9ab7-26e80a15bd74" providerId="ADAL" clId="{387E14AC-9795-40AF-8C63-E009BEE1C374}" dt="2023-04-13T08:42:16.782" v="780" actId="12789"/>
          <ac:picMkLst>
            <pc:docMk/>
            <pc:sldMk cId="356116601" sldId="257"/>
            <ac:picMk id="6" creationId="{963DACB6-FCC1-492A-31CF-1472B992A208}"/>
          </ac:picMkLst>
        </pc:picChg>
        <pc:picChg chg="add del mod">
          <ac:chgData name="Jeff Li" userId="994e0c36-52ca-4eb7-9ab7-26e80a15bd74" providerId="ADAL" clId="{387E14AC-9795-40AF-8C63-E009BEE1C374}" dt="2023-04-12T15:24:11.691" v="185"/>
          <ac:picMkLst>
            <pc:docMk/>
            <pc:sldMk cId="356116601" sldId="257"/>
            <ac:picMk id="7" creationId="{4C50A26D-A2A0-A63D-E2F8-EE95E3FBC231}"/>
          </ac:picMkLst>
        </pc:picChg>
        <pc:picChg chg="add mod modCrop">
          <ac:chgData name="Jeff Li" userId="994e0c36-52ca-4eb7-9ab7-26e80a15bd74" providerId="ADAL" clId="{387E14AC-9795-40AF-8C63-E009BEE1C374}" dt="2023-04-13T08:42:16.782" v="780" actId="12789"/>
          <ac:picMkLst>
            <pc:docMk/>
            <pc:sldMk cId="356116601" sldId="257"/>
            <ac:picMk id="8" creationId="{14D6AA4B-CC1D-6CFB-8D26-54E544DFDA75}"/>
          </ac:picMkLst>
        </pc:picChg>
        <pc:picChg chg="add del mod">
          <ac:chgData name="Jeff Li" userId="994e0c36-52ca-4eb7-9ab7-26e80a15bd74" providerId="ADAL" clId="{387E14AC-9795-40AF-8C63-E009BEE1C374}" dt="2023-04-12T15:24:11.691" v="185"/>
          <ac:picMkLst>
            <pc:docMk/>
            <pc:sldMk cId="356116601" sldId="257"/>
            <ac:picMk id="8" creationId="{C007DA35-F740-6752-087E-8B984D36099A}"/>
          </ac:picMkLst>
        </pc:picChg>
        <pc:picChg chg="add del mod modCrop">
          <ac:chgData name="Jeff Li" userId="994e0c36-52ca-4eb7-9ab7-26e80a15bd74" providerId="ADAL" clId="{387E14AC-9795-40AF-8C63-E009BEE1C374}" dt="2023-04-13T08:41:23.472" v="751" actId="478"/>
          <ac:picMkLst>
            <pc:docMk/>
            <pc:sldMk cId="356116601" sldId="257"/>
            <ac:picMk id="9" creationId="{AFDB6426-56E8-3A71-367A-01B96FBE736D}"/>
          </ac:picMkLst>
        </pc:picChg>
        <pc:picChg chg="add del mod modCrop">
          <ac:chgData name="Jeff Li" userId="994e0c36-52ca-4eb7-9ab7-26e80a15bd74" providerId="ADAL" clId="{387E14AC-9795-40AF-8C63-E009BEE1C374}" dt="2023-04-13T08:41:23.472" v="751" actId="478"/>
          <ac:picMkLst>
            <pc:docMk/>
            <pc:sldMk cId="356116601" sldId="257"/>
            <ac:picMk id="10" creationId="{61947F60-2F27-E12D-E5A0-0E9661EA956A}"/>
          </ac:picMkLst>
        </pc:picChg>
        <pc:picChg chg="add del mod modCrop">
          <ac:chgData name="Jeff Li" userId="994e0c36-52ca-4eb7-9ab7-26e80a15bd74" providerId="ADAL" clId="{387E14AC-9795-40AF-8C63-E009BEE1C374}" dt="2023-04-13T08:41:23.472" v="751" actId="478"/>
          <ac:picMkLst>
            <pc:docMk/>
            <pc:sldMk cId="356116601" sldId="257"/>
            <ac:picMk id="11" creationId="{9FC098A0-838D-3AA6-EB13-4BB9ABE4BCBA}"/>
          </ac:picMkLst>
        </pc:picChg>
        <pc:picChg chg="add del mod modCrop">
          <ac:chgData name="Jeff Li" userId="994e0c36-52ca-4eb7-9ab7-26e80a15bd74" providerId="ADAL" clId="{387E14AC-9795-40AF-8C63-E009BEE1C374}" dt="2023-04-13T08:41:23.472" v="751" actId="478"/>
          <ac:picMkLst>
            <pc:docMk/>
            <pc:sldMk cId="356116601" sldId="257"/>
            <ac:picMk id="12" creationId="{9C39A112-66B2-1DD4-0AA5-AB3BE88E752B}"/>
          </ac:picMkLst>
        </pc:picChg>
        <pc:picChg chg="add del mod">
          <ac:chgData name="Jeff Li" userId="994e0c36-52ca-4eb7-9ab7-26e80a15bd74" providerId="ADAL" clId="{387E14AC-9795-40AF-8C63-E009BEE1C374}" dt="2023-04-13T08:41:23.472" v="751" actId="478"/>
          <ac:picMkLst>
            <pc:docMk/>
            <pc:sldMk cId="356116601" sldId="257"/>
            <ac:picMk id="13" creationId="{CA94470C-929A-3B3F-708A-A45424687EDF}"/>
          </ac:picMkLst>
        </pc:picChg>
        <pc:picChg chg="add mod modCrop">
          <ac:chgData name="Jeff Li" userId="994e0c36-52ca-4eb7-9ab7-26e80a15bd74" providerId="ADAL" clId="{387E14AC-9795-40AF-8C63-E009BEE1C374}" dt="2023-04-13T08:42:16.782" v="780" actId="12789"/>
          <ac:picMkLst>
            <pc:docMk/>
            <pc:sldMk cId="356116601" sldId="257"/>
            <ac:picMk id="15" creationId="{4A5FB8DD-217D-680C-B4AB-88EB6E4205C8}"/>
          </ac:picMkLst>
        </pc:picChg>
      </pc:sldChg>
      <pc:sldChg chg="addSp delSp modSp new del mod">
        <pc:chgData name="Jeff Li" userId="994e0c36-52ca-4eb7-9ab7-26e80a15bd74" providerId="ADAL" clId="{387E14AC-9795-40AF-8C63-E009BEE1C374}" dt="2023-04-13T09:58:14.875" v="1462" actId="47"/>
        <pc:sldMkLst>
          <pc:docMk/>
          <pc:sldMk cId="3501484071" sldId="258"/>
        </pc:sldMkLst>
        <pc:spChg chg="del">
          <ac:chgData name="Jeff Li" userId="994e0c36-52ca-4eb7-9ab7-26e80a15bd74" providerId="ADAL" clId="{387E14AC-9795-40AF-8C63-E009BEE1C374}" dt="2023-04-12T15:28:22.489" v="230" actId="478"/>
          <ac:spMkLst>
            <pc:docMk/>
            <pc:sldMk cId="3501484071" sldId="258"/>
            <ac:spMk id="2" creationId="{38C1EF0D-72CF-5285-180D-4A8A31EA70AC}"/>
          </ac:spMkLst>
        </pc:spChg>
        <pc:spChg chg="del">
          <ac:chgData name="Jeff Li" userId="994e0c36-52ca-4eb7-9ab7-26e80a15bd74" providerId="ADAL" clId="{387E14AC-9795-40AF-8C63-E009BEE1C374}" dt="2023-04-12T15:28:22.489" v="230" actId="478"/>
          <ac:spMkLst>
            <pc:docMk/>
            <pc:sldMk cId="3501484071" sldId="258"/>
            <ac:spMk id="3" creationId="{54899079-106D-0A82-2E05-67E74AF0BB6C}"/>
          </ac:spMkLst>
        </pc:spChg>
        <pc:graphicFrameChg chg="add del mod">
          <ac:chgData name="Jeff Li" userId="994e0c36-52ca-4eb7-9ab7-26e80a15bd74" providerId="ADAL" clId="{387E14AC-9795-40AF-8C63-E009BEE1C374}" dt="2023-04-13T08:46:34.420" v="787"/>
          <ac:graphicFrameMkLst>
            <pc:docMk/>
            <pc:sldMk cId="3501484071" sldId="258"/>
            <ac:graphicFrameMk id="2" creationId="{D3155E0F-35DF-79EC-7D38-23758451E0E2}"/>
          </ac:graphicFrameMkLst>
        </pc:graphicFrameChg>
        <pc:graphicFrameChg chg="add del mod">
          <ac:chgData name="Jeff Li" userId="994e0c36-52ca-4eb7-9ab7-26e80a15bd74" providerId="ADAL" clId="{387E14AC-9795-40AF-8C63-E009BEE1C374}" dt="2023-04-12T15:28:22.864" v="233"/>
          <ac:graphicFrameMkLst>
            <pc:docMk/>
            <pc:sldMk cId="3501484071" sldId="258"/>
            <ac:graphicFrameMk id="4" creationId="{F7EA774E-3C1C-1B5A-4F5A-E23E3AF474E7}"/>
          </ac:graphicFrameMkLst>
        </pc:graphicFrameChg>
        <pc:picChg chg="add mod modCrop">
          <ac:chgData name="Jeff Li" userId="994e0c36-52ca-4eb7-9ab7-26e80a15bd74" providerId="ADAL" clId="{387E14AC-9795-40AF-8C63-E009BEE1C374}" dt="2023-04-13T08:47:37.238" v="823" actId="1037"/>
          <ac:picMkLst>
            <pc:docMk/>
            <pc:sldMk cId="3501484071" sldId="258"/>
            <ac:picMk id="4" creationId="{D20B009A-3A15-0B3A-47C7-E9079C684FE4}"/>
          </ac:picMkLst>
        </pc:picChg>
        <pc:picChg chg="add del mod modCrop">
          <ac:chgData name="Jeff Li" userId="994e0c36-52ca-4eb7-9ab7-26e80a15bd74" providerId="ADAL" clId="{387E14AC-9795-40AF-8C63-E009BEE1C374}" dt="2023-04-13T08:46:28.846" v="784" actId="478"/>
          <ac:picMkLst>
            <pc:docMk/>
            <pc:sldMk cId="3501484071" sldId="258"/>
            <ac:picMk id="6" creationId="{39D14AFF-F05B-6148-BF4F-0F695AE26B4F}"/>
          </ac:picMkLst>
        </pc:picChg>
        <pc:picChg chg="add mod modCrop">
          <ac:chgData name="Jeff Li" userId="994e0c36-52ca-4eb7-9ab7-26e80a15bd74" providerId="ADAL" clId="{387E14AC-9795-40AF-8C63-E009BEE1C374}" dt="2023-04-13T08:47:29.908" v="815" actId="1076"/>
          <ac:picMkLst>
            <pc:docMk/>
            <pc:sldMk cId="3501484071" sldId="258"/>
            <ac:picMk id="7" creationId="{B4BF2074-F2BC-F708-19C4-D366D19563A8}"/>
          </ac:picMkLst>
        </pc:picChg>
        <pc:picChg chg="add del mod modCrop">
          <ac:chgData name="Jeff Li" userId="994e0c36-52ca-4eb7-9ab7-26e80a15bd74" providerId="ADAL" clId="{387E14AC-9795-40AF-8C63-E009BEE1C374}" dt="2023-04-13T08:46:28.846" v="784" actId="478"/>
          <ac:picMkLst>
            <pc:docMk/>
            <pc:sldMk cId="3501484071" sldId="258"/>
            <ac:picMk id="8" creationId="{8FC607D6-AEE7-AD05-48D4-A2809916E025}"/>
          </ac:picMkLst>
        </pc:picChg>
        <pc:picChg chg="add del mod modCrop">
          <ac:chgData name="Jeff Li" userId="994e0c36-52ca-4eb7-9ab7-26e80a15bd74" providerId="ADAL" clId="{387E14AC-9795-40AF-8C63-E009BEE1C374}" dt="2023-04-13T08:46:28.846" v="784" actId="478"/>
          <ac:picMkLst>
            <pc:docMk/>
            <pc:sldMk cId="3501484071" sldId="258"/>
            <ac:picMk id="10" creationId="{82CCBA30-7DA5-912E-67AF-EAB0AF723242}"/>
          </ac:picMkLst>
        </pc:picChg>
        <pc:picChg chg="add mod modCrop">
          <ac:chgData name="Jeff Li" userId="994e0c36-52ca-4eb7-9ab7-26e80a15bd74" providerId="ADAL" clId="{387E14AC-9795-40AF-8C63-E009BEE1C374}" dt="2023-04-13T08:47:38.909" v="824" actId="408"/>
          <ac:picMkLst>
            <pc:docMk/>
            <pc:sldMk cId="3501484071" sldId="258"/>
            <ac:picMk id="11" creationId="{210EFA44-A930-17C3-F234-7E8AB91BF670}"/>
          </ac:picMkLst>
        </pc:picChg>
        <pc:picChg chg="add del mod modCrop">
          <ac:chgData name="Jeff Li" userId="994e0c36-52ca-4eb7-9ab7-26e80a15bd74" providerId="ADAL" clId="{387E14AC-9795-40AF-8C63-E009BEE1C374}" dt="2023-04-13T08:46:28.846" v="784" actId="478"/>
          <ac:picMkLst>
            <pc:docMk/>
            <pc:sldMk cId="3501484071" sldId="258"/>
            <ac:picMk id="12" creationId="{72E9F4B9-AB3E-DDF2-E85C-D371F39F3C60}"/>
          </ac:picMkLst>
        </pc:picChg>
        <pc:picChg chg="add del mod modCrop">
          <ac:chgData name="Jeff Li" userId="994e0c36-52ca-4eb7-9ab7-26e80a15bd74" providerId="ADAL" clId="{387E14AC-9795-40AF-8C63-E009BEE1C374}" dt="2023-04-13T08:46:28.846" v="784" actId="478"/>
          <ac:picMkLst>
            <pc:docMk/>
            <pc:sldMk cId="3501484071" sldId="258"/>
            <ac:picMk id="14" creationId="{C7074F6E-04C4-4586-171B-2EB59D0374F8}"/>
          </ac:picMkLst>
        </pc:picChg>
        <pc:picChg chg="add mod modCrop">
          <ac:chgData name="Jeff Li" userId="994e0c36-52ca-4eb7-9ab7-26e80a15bd74" providerId="ADAL" clId="{387E14AC-9795-40AF-8C63-E009BEE1C374}" dt="2023-04-13T08:47:38.909" v="824" actId="408"/>
          <ac:picMkLst>
            <pc:docMk/>
            <pc:sldMk cId="3501484071" sldId="258"/>
            <ac:picMk id="15" creationId="{05C0C5E7-7074-8443-D53A-67AEA8DC55B1}"/>
          </ac:picMkLst>
        </pc:picChg>
      </pc:sldChg>
      <pc:sldChg chg="addSp delSp modSp new del mod">
        <pc:chgData name="Jeff Li" userId="994e0c36-52ca-4eb7-9ab7-26e80a15bd74" providerId="ADAL" clId="{387E14AC-9795-40AF-8C63-E009BEE1C374}" dt="2023-04-13T09:58:17.201" v="1464" actId="47"/>
        <pc:sldMkLst>
          <pc:docMk/>
          <pc:sldMk cId="100492805" sldId="259"/>
        </pc:sldMkLst>
        <pc:spChg chg="del">
          <ac:chgData name="Jeff Li" userId="994e0c36-52ca-4eb7-9ab7-26e80a15bd74" providerId="ADAL" clId="{387E14AC-9795-40AF-8C63-E009BEE1C374}" dt="2023-04-12T15:30:06.536" v="246" actId="478"/>
          <ac:spMkLst>
            <pc:docMk/>
            <pc:sldMk cId="100492805" sldId="259"/>
            <ac:spMk id="2" creationId="{0A1B4048-8A0C-49FE-3E38-D897265365BD}"/>
          </ac:spMkLst>
        </pc:spChg>
        <pc:spChg chg="del">
          <ac:chgData name="Jeff Li" userId="994e0c36-52ca-4eb7-9ab7-26e80a15bd74" providerId="ADAL" clId="{387E14AC-9795-40AF-8C63-E009BEE1C374}" dt="2023-04-12T15:30:06.536" v="246" actId="478"/>
          <ac:spMkLst>
            <pc:docMk/>
            <pc:sldMk cId="100492805" sldId="259"/>
            <ac:spMk id="3" creationId="{6605EF66-E9AC-06B6-C787-5A76D5602D24}"/>
          </ac:spMkLst>
        </pc:spChg>
        <pc:graphicFrameChg chg="add del mod">
          <ac:chgData name="Jeff Li" userId="994e0c36-52ca-4eb7-9ab7-26e80a15bd74" providerId="ADAL" clId="{387E14AC-9795-40AF-8C63-E009BEE1C374}" dt="2023-04-12T15:30:07.491" v="249"/>
          <ac:graphicFrameMkLst>
            <pc:docMk/>
            <pc:sldMk cId="100492805" sldId="259"/>
            <ac:graphicFrameMk id="4" creationId="{E5D855A4-8FE1-E31D-F58A-80F7E192FA54}"/>
          </ac:graphicFrameMkLst>
        </pc:graphicFrameChg>
        <pc:picChg chg="add del mod modCrop">
          <ac:chgData name="Jeff Li" userId="994e0c36-52ca-4eb7-9ab7-26e80a15bd74" providerId="ADAL" clId="{387E14AC-9795-40AF-8C63-E009BEE1C374}" dt="2023-04-12T15:31:31.659" v="296" actId="21"/>
          <ac:picMkLst>
            <pc:docMk/>
            <pc:sldMk cId="100492805" sldId="259"/>
            <ac:picMk id="6" creationId="{BB972DCA-281E-E984-8A45-7AAA794C6FF7}"/>
          </ac:picMkLst>
        </pc:picChg>
        <pc:picChg chg="add del mod modCrop">
          <ac:chgData name="Jeff Li" userId="994e0c36-52ca-4eb7-9ab7-26e80a15bd74" providerId="ADAL" clId="{387E14AC-9795-40AF-8C63-E009BEE1C374}" dt="2023-04-12T15:31:31.659" v="296" actId="21"/>
          <ac:picMkLst>
            <pc:docMk/>
            <pc:sldMk cId="100492805" sldId="259"/>
            <ac:picMk id="8" creationId="{98F348E4-EFEF-E51C-BD0B-1C3A3F137BA8}"/>
          </ac:picMkLst>
        </pc:picChg>
        <pc:picChg chg="add del mod modCrop">
          <ac:chgData name="Jeff Li" userId="994e0c36-52ca-4eb7-9ab7-26e80a15bd74" providerId="ADAL" clId="{387E14AC-9795-40AF-8C63-E009BEE1C374}" dt="2023-04-12T15:31:31.659" v="296" actId="21"/>
          <ac:picMkLst>
            <pc:docMk/>
            <pc:sldMk cId="100492805" sldId="259"/>
            <ac:picMk id="10" creationId="{C4D6E610-680F-E78A-E2A3-23F2BFE15709}"/>
          </ac:picMkLst>
        </pc:picChg>
        <pc:picChg chg="add del mod modCrop">
          <ac:chgData name="Jeff Li" userId="994e0c36-52ca-4eb7-9ab7-26e80a15bd74" providerId="ADAL" clId="{387E14AC-9795-40AF-8C63-E009BEE1C374}" dt="2023-04-12T15:31:31.659" v="296" actId="21"/>
          <ac:picMkLst>
            <pc:docMk/>
            <pc:sldMk cId="100492805" sldId="259"/>
            <ac:picMk id="12" creationId="{902D33B9-7547-1E0F-1326-77E6A671ABC0}"/>
          </ac:picMkLst>
        </pc:picChg>
        <pc:picChg chg="add del mod modCrop">
          <ac:chgData name="Jeff Li" userId="994e0c36-52ca-4eb7-9ab7-26e80a15bd74" providerId="ADAL" clId="{387E14AC-9795-40AF-8C63-E009BEE1C374}" dt="2023-04-12T15:31:31.659" v="296" actId="21"/>
          <ac:picMkLst>
            <pc:docMk/>
            <pc:sldMk cId="100492805" sldId="259"/>
            <ac:picMk id="14" creationId="{D6470703-BA8C-4B36-AED9-68EC62DE508F}"/>
          </ac:picMkLst>
        </pc:picChg>
        <pc:picChg chg="add mod">
          <ac:chgData name="Jeff Li" userId="994e0c36-52ca-4eb7-9ab7-26e80a15bd74" providerId="ADAL" clId="{387E14AC-9795-40AF-8C63-E009BEE1C374}" dt="2023-04-12T15:31:34.683" v="297"/>
          <ac:picMkLst>
            <pc:docMk/>
            <pc:sldMk cId="100492805" sldId="259"/>
            <ac:picMk id="15" creationId="{EAAB7707-6019-2FE2-636D-AEA6235835C5}"/>
          </ac:picMkLst>
        </pc:picChg>
        <pc:picChg chg="add mod">
          <ac:chgData name="Jeff Li" userId="994e0c36-52ca-4eb7-9ab7-26e80a15bd74" providerId="ADAL" clId="{387E14AC-9795-40AF-8C63-E009BEE1C374}" dt="2023-04-12T15:31:34.683" v="297"/>
          <ac:picMkLst>
            <pc:docMk/>
            <pc:sldMk cId="100492805" sldId="259"/>
            <ac:picMk id="16" creationId="{D63967F6-A7F5-19AC-350D-21D72CFB713F}"/>
          </ac:picMkLst>
        </pc:picChg>
        <pc:picChg chg="add mod">
          <ac:chgData name="Jeff Li" userId="994e0c36-52ca-4eb7-9ab7-26e80a15bd74" providerId="ADAL" clId="{387E14AC-9795-40AF-8C63-E009BEE1C374}" dt="2023-04-12T15:31:34.683" v="297"/>
          <ac:picMkLst>
            <pc:docMk/>
            <pc:sldMk cId="100492805" sldId="259"/>
            <ac:picMk id="17" creationId="{24152312-E46E-4631-B61B-07A0B98D09AC}"/>
          </ac:picMkLst>
        </pc:picChg>
        <pc:picChg chg="add mod">
          <ac:chgData name="Jeff Li" userId="994e0c36-52ca-4eb7-9ab7-26e80a15bd74" providerId="ADAL" clId="{387E14AC-9795-40AF-8C63-E009BEE1C374}" dt="2023-04-12T15:31:34.683" v="297"/>
          <ac:picMkLst>
            <pc:docMk/>
            <pc:sldMk cId="100492805" sldId="259"/>
            <ac:picMk id="18" creationId="{5F2B7FA3-BD73-3F12-CBD3-00156F62C65F}"/>
          </ac:picMkLst>
        </pc:picChg>
        <pc:picChg chg="add mod">
          <ac:chgData name="Jeff Li" userId="994e0c36-52ca-4eb7-9ab7-26e80a15bd74" providerId="ADAL" clId="{387E14AC-9795-40AF-8C63-E009BEE1C374}" dt="2023-04-12T15:31:34.683" v="297"/>
          <ac:picMkLst>
            <pc:docMk/>
            <pc:sldMk cId="100492805" sldId="259"/>
            <ac:picMk id="19" creationId="{581D27FF-8CFC-3852-5BDF-7B2A10384EF8}"/>
          </ac:picMkLst>
        </pc:picChg>
      </pc:sldChg>
      <pc:sldChg chg="addSp delSp modSp new del mod">
        <pc:chgData name="Jeff Li" userId="994e0c36-52ca-4eb7-9ab7-26e80a15bd74" providerId="ADAL" clId="{387E14AC-9795-40AF-8C63-E009BEE1C374}" dt="2023-04-13T09:58:11.277" v="1460" actId="47"/>
        <pc:sldMkLst>
          <pc:docMk/>
          <pc:sldMk cId="1698572245" sldId="260"/>
        </pc:sldMkLst>
        <pc:spChg chg="del">
          <ac:chgData name="Jeff Li" userId="994e0c36-52ca-4eb7-9ab7-26e80a15bd74" providerId="ADAL" clId="{387E14AC-9795-40AF-8C63-E009BEE1C374}" dt="2023-04-13T07:44:32.210" v="387" actId="478"/>
          <ac:spMkLst>
            <pc:docMk/>
            <pc:sldMk cId="1698572245" sldId="260"/>
            <ac:spMk id="2" creationId="{1C574309-BD28-2ECC-FAE1-D5E19B23622D}"/>
          </ac:spMkLst>
        </pc:spChg>
        <pc:spChg chg="del">
          <ac:chgData name="Jeff Li" userId="994e0c36-52ca-4eb7-9ab7-26e80a15bd74" providerId="ADAL" clId="{387E14AC-9795-40AF-8C63-E009BEE1C374}" dt="2023-04-13T07:44:32.210" v="387" actId="478"/>
          <ac:spMkLst>
            <pc:docMk/>
            <pc:sldMk cId="1698572245" sldId="260"/>
            <ac:spMk id="3" creationId="{9674DBD9-47CF-5F79-9EB1-CA3BCCF0EE54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" creationId="{C67CEEDF-0D6E-0776-98D4-D9D9D4A20F62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5" creationId="{CE2F2A0E-C10B-0ECF-AB4D-32FFE03D1814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6" creationId="{C09141FE-5098-4C25-CA74-92A376ED64CF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13" creationId="{33B5A3EC-6C03-7C65-5B40-CEEF8F429987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18" creationId="{CE07A204-B9BD-D93F-2414-4389C4B2A68C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19" creationId="{1298D060-C718-23A4-9281-546C75D419A0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20" creationId="{B5B80468-42FA-12DC-C453-29344E03308F}"/>
          </ac:spMkLst>
        </pc:spChg>
        <pc:spChg chg="mod">
          <ac:chgData name="Jeff Li" userId="994e0c36-52ca-4eb7-9ab7-26e80a15bd74" providerId="ADAL" clId="{387E14AC-9795-40AF-8C63-E009BEE1C374}" dt="2023-04-13T07:44:32.997" v="388"/>
          <ac:spMkLst>
            <pc:docMk/>
            <pc:sldMk cId="1698572245" sldId="260"/>
            <ac:spMk id="24" creationId="{B7B64028-E8CA-E684-9609-5A57F2AF9975}"/>
          </ac:spMkLst>
        </pc:spChg>
        <pc:spChg chg="mod">
          <ac:chgData name="Jeff Li" userId="994e0c36-52ca-4eb7-9ab7-26e80a15bd74" providerId="ADAL" clId="{387E14AC-9795-40AF-8C63-E009BEE1C374}" dt="2023-04-13T07:44:32.997" v="388"/>
          <ac:spMkLst>
            <pc:docMk/>
            <pc:sldMk cId="1698572245" sldId="260"/>
            <ac:spMk id="25" creationId="{AC7756F8-4042-AA5D-F933-FC6DA99093B0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26" creationId="{88859B38-EC2D-63BE-CBF9-30235DD03655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27" creationId="{EEF02318-C627-56C2-0788-C93A913E1F72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28" creationId="{D44D5C85-AF8F-EE6E-FCF0-D5ED95CBAB4A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29" creationId="{FDA69432-43FB-097A-B074-52D01EDDF600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0" creationId="{BC5BD307-BFBB-DA3A-618C-AB4BD5606286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1" creationId="{3F16357B-797B-087D-48D2-5A0F4DA2A5A8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2" creationId="{8600292A-14F4-D010-B82D-29DFE085D4C3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3" creationId="{BC7AD5AD-8E0B-6F42-DEE4-03EC278E4524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4" creationId="{08588DA3-BCA2-A07F-5873-DBFD3E32F4E3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5" creationId="{0CCC5EC9-195D-76BB-70EC-9880E0B20FB7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6" creationId="{1D336546-D0F3-280E-C436-DEC6ED668805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39" creationId="{CFD60839-E8AF-BCD2-4444-A12765871250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1" creationId="{70380E56-E858-83D3-09FA-E56AC3B0CCE0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2" creationId="{96B8F66A-BABB-E160-A68F-B1018A8C238A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3" creationId="{3D6AA2CA-D686-4699-C940-19D2B1243BC2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4" creationId="{730412CE-91A1-D5F8-4054-E183530D212A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6" creationId="{41845AE2-FED9-BD89-58A9-2C0272BAC589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7" creationId="{8A67C58E-AEE0-7298-E583-D7057C0592BE}"/>
          </ac:spMkLst>
        </pc:spChg>
        <pc:spChg chg="add mod">
          <ac:chgData name="Jeff Li" userId="994e0c36-52ca-4eb7-9ab7-26e80a15bd74" providerId="ADAL" clId="{387E14AC-9795-40AF-8C63-E009BEE1C374}" dt="2023-04-13T07:44:35.284" v="389" actId="1076"/>
          <ac:spMkLst>
            <pc:docMk/>
            <pc:sldMk cId="1698572245" sldId="260"/>
            <ac:spMk id="48" creationId="{A4628E07-A1A9-8D39-DA74-3267076EEAB0}"/>
          </ac:spMkLst>
        </pc:spChg>
        <pc:grpChg chg="add mod">
          <ac:chgData name="Jeff Li" userId="994e0c36-52ca-4eb7-9ab7-26e80a15bd74" providerId="ADAL" clId="{387E14AC-9795-40AF-8C63-E009BEE1C374}" dt="2023-04-13T07:44:35.284" v="389" actId="1076"/>
          <ac:grpSpMkLst>
            <pc:docMk/>
            <pc:sldMk cId="1698572245" sldId="260"/>
            <ac:grpSpMk id="21" creationId="{14166DC4-0947-D0B0-D217-6485D14A8C50}"/>
          </ac:grpSpMkLst>
        </pc:grp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7" creationId="{7C02EB13-58EE-1D42-33BA-89AA16ED3AA6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8" creationId="{EA200703-5272-FAE8-9B0D-F6D6CE77594D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9" creationId="{18864510-CCF8-25FE-2773-65D93438C285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10" creationId="{454BAD3D-01A5-160F-FAFD-13C67757D40A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11" creationId="{D2C1E2C4-4436-EEF3-0706-6B5BE4B47C5E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12" creationId="{DB0EBFAC-7FFF-E0C1-0001-E835BEF8943E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14" creationId="{2468E467-7755-DE96-4675-FF6566C66C01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15" creationId="{FB248B42-D683-C918-6CA7-0291AD132C12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16" creationId="{02C7D124-BAB8-3840-7FF1-5FEB0AE4EB12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17" creationId="{FFE25BAF-475C-D1F9-6AB9-E27E11BB4DA7}"/>
          </ac:cxnSpMkLst>
        </pc:cxnChg>
        <pc:cxnChg chg="mod">
          <ac:chgData name="Jeff Li" userId="994e0c36-52ca-4eb7-9ab7-26e80a15bd74" providerId="ADAL" clId="{387E14AC-9795-40AF-8C63-E009BEE1C374}" dt="2023-04-13T07:44:32.997" v="388"/>
          <ac:cxnSpMkLst>
            <pc:docMk/>
            <pc:sldMk cId="1698572245" sldId="260"/>
            <ac:cxnSpMk id="22" creationId="{52934F1A-2BEC-11A8-7AA1-2B2BBA5960DA}"/>
          </ac:cxnSpMkLst>
        </pc:cxnChg>
        <pc:cxnChg chg="mod">
          <ac:chgData name="Jeff Li" userId="994e0c36-52ca-4eb7-9ab7-26e80a15bd74" providerId="ADAL" clId="{387E14AC-9795-40AF-8C63-E009BEE1C374}" dt="2023-04-13T07:44:32.997" v="388"/>
          <ac:cxnSpMkLst>
            <pc:docMk/>
            <pc:sldMk cId="1698572245" sldId="260"/>
            <ac:cxnSpMk id="23" creationId="{91DDB820-7814-C7FB-635F-2A110F508AE7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37" creationId="{112AC928-9A87-7DA9-2E25-23C647EB2F11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38" creationId="{A9FC8DD1-BB2C-3F2E-685E-C62F4D803D78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40" creationId="{9AFFE03A-F3BF-3640-A729-B5D5B4A24244}"/>
          </ac:cxnSpMkLst>
        </pc:cxnChg>
        <pc:cxnChg chg="add mod">
          <ac:chgData name="Jeff Li" userId="994e0c36-52ca-4eb7-9ab7-26e80a15bd74" providerId="ADAL" clId="{387E14AC-9795-40AF-8C63-E009BEE1C374}" dt="2023-04-13T07:44:35.284" v="389" actId="1076"/>
          <ac:cxnSpMkLst>
            <pc:docMk/>
            <pc:sldMk cId="1698572245" sldId="260"/>
            <ac:cxnSpMk id="45" creationId="{FE3C205B-B2E1-6C6E-AECC-6455BB8307EB}"/>
          </ac:cxnSpMkLst>
        </pc:cxnChg>
      </pc:sldChg>
      <pc:sldChg chg="addSp delSp modSp new del mod">
        <pc:chgData name="Jeff Li" userId="994e0c36-52ca-4eb7-9ab7-26e80a15bd74" providerId="ADAL" clId="{387E14AC-9795-40AF-8C63-E009BEE1C374}" dt="2023-04-13T09:58:15.645" v="1463" actId="47"/>
        <pc:sldMkLst>
          <pc:docMk/>
          <pc:sldMk cId="4232837774" sldId="261"/>
        </pc:sldMkLst>
        <pc:spChg chg="del">
          <ac:chgData name="Jeff Li" userId="994e0c36-52ca-4eb7-9ab7-26e80a15bd74" providerId="ADAL" clId="{387E14AC-9795-40AF-8C63-E009BEE1C374}" dt="2023-04-13T08:53:08.542" v="835" actId="478"/>
          <ac:spMkLst>
            <pc:docMk/>
            <pc:sldMk cId="4232837774" sldId="261"/>
            <ac:spMk id="2" creationId="{52550863-D0AE-4D39-7509-9A56758173EC}"/>
          </ac:spMkLst>
        </pc:spChg>
        <pc:spChg chg="del">
          <ac:chgData name="Jeff Li" userId="994e0c36-52ca-4eb7-9ab7-26e80a15bd74" providerId="ADAL" clId="{387E14AC-9795-40AF-8C63-E009BEE1C374}" dt="2023-04-13T08:53:08.542" v="835" actId="478"/>
          <ac:spMkLst>
            <pc:docMk/>
            <pc:sldMk cId="4232837774" sldId="261"/>
            <ac:spMk id="3" creationId="{405669BC-A53D-7852-86E5-D3FD8E86F01C}"/>
          </ac:spMkLst>
        </pc:spChg>
        <pc:graphicFrameChg chg="add del mod">
          <ac:chgData name="Jeff Li" userId="994e0c36-52ca-4eb7-9ab7-26e80a15bd74" providerId="ADAL" clId="{387E14AC-9795-40AF-8C63-E009BEE1C374}" dt="2023-04-13T08:53:08.956" v="838"/>
          <ac:graphicFrameMkLst>
            <pc:docMk/>
            <pc:sldMk cId="4232837774" sldId="261"/>
            <ac:graphicFrameMk id="4" creationId="{739A54A3-D402-91FD-7619-BE5D393694F8}"/>
          </ac:graphicFrameMkLst>
        </pc:graphicFrameChg>
        <pc:picChg chg="add mod modCrop">
          <ac:chgData name="Jeff Li" userId="994e0c36-52ca-4eb7-9ab7-26e80a15bd74" providerId="ADAL" clId="{387E14AC-9795-40AF-8C63-E009BEE1C374}" dt="2023-04-13T08:53:59.025" v="865" actId="14100"/>
          <ac:picMkLst>
            <pc:docMk/>
            <pc:sldMk cId="4232837774" sldId="261"/>
            <ac:picMk id="6" creationId="{CCC3D6FB-BF33-1EBB-93F0-51FE4F14A72E}"/>
          </ac:picMkLst>
        </pc:picChg>
        <pc:picChg chg="add mod modCrop">
          <ac:chgData name="Jeff Li" userId="994e0c36-52ca-4eb7-9ab7-26e80a15bd74" providerId="ADAL" clId="{387E14AC-9795-40AF-8C63-E009BEE1C374}" dt="2023-04-13T08:53:59.025" v="865" actId="14100"/>
          <ac:picMkLst>
            <pc:docMk/>
            <pc:sldMk cId="4232837774" sldId="261"/>
            <ac:picMk id="8" creationId="{DCD803AC-2940-E89A-43FC-1C8FB0AFD405}"/>
          </ac:picMkLst>
        </pc:picChg>
        <pc:picChg chg="add mod modCrop">
          <ac:chgData name="Jeff Li" userId="994e0c36-52ca-4eb7-9ab7-26e80a15bd74" providerId="ADAL" clId="{387E14AC-9795-40AF-8C63-E009BEE1C374}" dt="2023-04-13T08:53:59.025" v="865" actId="14100"/>
          <ac:picMkLst>
            <pc:docMk/>
            <pc:sldMk cId="4232837774" sldId="261"/>
            <ac:picMk id="10" creationId="{D725585F-CEA7-D3CA-114D-0B64B093213F}"/>
          </ac:picMkLst>
        </pc:picChg>
        <pc:picChg chg="add mod modCrop">
          <ac:chgData name="Jeff Li" userId="994e0c36-52ca-4eb7-9ab7-26e80a15bd74" providerId="ADAL" clId="{387E14AC-9795-40AF-8C63-E009BEE1C374}" dt="2023-04-13T08:53:59.025" v="865" actId="14100"/>
          <ac:picMkLst>
            <pc:docMk/>
            <pc:sldMk cId="4232837774" sldId="261"/>
            <ac:picMk id="12" creationId="{5425AA7E-38F1-2B0D-1690-F2925E9180AE}"/>
          </ac:picMkLst>
        </pc:picChg>
      </pc:sldChg>
      <pc:sldChg chg="add">
        <pc:chgData name="Jeff Li" userId="994e0c36-52ca-4eb7-9ab7-26e80a15bd74" providerId="ADAL" clId="{387E14AC-9795-40AF-8C63-E009BEE1C374}" dt="2023-04-13T09:05:58.911" v="1055"/>
        <pc:sldMkLst>
          <pc:docMk/>
          <pc:sldMk cId="1077573077" sldId="262"/>
        </pc:sldMkLst>
      </pc:sldChg>
      <pc:sldChg chg="addSp delSp modSp new mod">
        <pc:chgData name="Jeff Li" userId="994e0c36-52ca-4eb7-9ab7-26e80a15bd74" providerId="ADAL" clId="{387E14AC-9795-40AF-8C63-E009BEE1C374}" dt="2023-04-14T02:02:20.119" v="2991" actId="1035"/>
        <pc:sldMkLst>
          <pc:docMk/>
          <pc:sldMk cId="2040191186" sldId="263"/>
        </pc:sldMkLst>
        <pc:spChg chg="del">
          <ac:chgData name="Jeff Li" userId="994e0c36-52ca-4eb7-9ab7-26e80a15bd74" providerId="ADAL" clId="{387E14AC-9795-40AF-8C63-E009BEE1C374}" dt="2023-04-13T09:58:23.658" v="1466" actId="478"/>
          <ac:spMkLst>
            <pc:docMk/>
            <pc:sldMk cId="2040191186" sldId="263"/>
            <ac:spMk id="2" creationId="{2DB5006B-4895-95C6-FB45-C62C3EA352F3}"/>
          </ac:spMkLst>
        </pc:spChg>
        <pc:spChg chg="del">
          <ac:chgData name="Jeff Li" userId="994e0c36-52ca-4eb7-9ab7-26e80a15bd74" providerId="ADAL" clId="{387E14AC-9795-40AF-8C63-E009BEE1C374}" dt="2023-04-13T09:58:23.658" v="1466" actId="478"/>
          <ac:spMkLst>
            <pc:docMk/>
            <pc:sldMk cId="2040191186" sldId="263"/>
            <ac:spMk id="3" creationId="{A961308D-E12F-612F-118A-E7D16D313BC5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5" creationId="{1D34ECC5-33B4-002A-175A-7B2D15294683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6" creationId="{251DF93D-E0E8-F280-3CD3-C146A17FE524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7" creationId="{4A09EE19-D551-D28F-DC0B-01D1D0E4B480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8" creationId="{399C749D-EBA6-B812-CD2D-263DD326BA66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9" creationId="{56BD428D-6FE5-8F94-15DF-F1D1177F47FB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0" creationId="{196D6A65-3C5A-1FB5-1ADA-BFD3D0363BCB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1" creationId="{7FEC5812-55E9-C819-11AB-3D37E4E05AC4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2" creationId="{F25B9707-ACD0-7F7C-11B8-F684692B36EC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3" creationId="{1177B02F-4C5C-8A39-04BF-5B4A52A745F5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4" creationId="{CDDCF880-5E7D-C85D-24DE-CE2F367CF158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5" creationId="{DAB688B9-5D63-6A11-CC7C-B41457A930A7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6" creationId="{AF8EEE60-8A3E-F936-1A8A-EC1E4AAC40A7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17" creationId="{EAAC1671-792D-9DCB-D8ED-D95D5B1B6E48}"/>
          </ac:spMkLst>
        </pc:spChg>
        <pc:spChg chg="mod">
          <ac:chgData name="Jeff Li" userId="994e0c36-52ca-4eb7-9ab7-26e80a15bd74" providerId="ADAL" clId="{387E14AC-9795-40AF-8C63-E009BEE1C374}" dt="2023-04-14T02:02:20.119" v="2991" actId="1035"/>
          <ac:spMkLst>
            <pc:docMk/>
            <pc:sldMk cId="2040191186" sldId="263"/>
            <ac:spMk id="18" creationId="{7555F24A-F7E9-41C9-227D-7867DB453C7B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25" creationId="{1F138D2B-5B86-3DF0-306A-5C918695107C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26" creationId="{435B24D9-CA18-8C0E-2A51-B8BFC48A3D06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27" creationId="{3B81D766-8F39-8467-CA73-07B49D773D35}"/>
          </ac:spMkLst>
        </pc:spChg>
        <pc:spChg chg="mod">
          <ac:chgData name="Jeff Li" userId="994e0c36-52ca-4eb7-9ab7-26e80a15bd74" providerId="ADAL" clId="{387E14AC-9795-40AF-8C63-E009BEE1C374}" dt="2023-04-14T02:01:19.658" v="2929" actId="255"/>
          <ac:spMkLst>
            <pc:docMk/>
            <pc:sldMk cId="2040191186" sldId="263"/>
            <ac:spMk id="28" creationId="{9CC7222A-1A67-3759-A205-6BB3E7916645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43" creationId="{EF4F96CA-E154-E359-8F5D-5CF41D6A231C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44" creationId="{D1983577-8750-495F-90A0-44B5332C118B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45" creationId="{13C42305-DBEE-F633-BD3E-FFEB679CF5F2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46" creationId="{5A1E2D71-DE5D-DE5B-6ECE-4F9DE15DC5F5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47" creationId="{7EF3337C-FDCD-6EAE-3E1B-F854C7ADEDB9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48" creationId="{1C2BF4CC-4E9E-B206-E937-577A1DC76D81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49" creationId="{07A49276-8E88-5589-FD54-DEB891E9E1A9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50" creationId="{0A9C0DA8-1FE6-ED9E-364F-4E7A4BEE5F22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51" creationId="{502E32C0-149B-1357-C145-938345544F8D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52" creationId="{F068520B-8F68-3A31-BFA4-2D1E5B5C8270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53" creationId="{11966F3F-665F-52C3-9018-72D32E131F3F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54" creationId="{63AA5DB4-3D03-F54D-41A0-43011411E372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55" creationId="{DB8480C0-A458-0F26-45BE-6B41997BA7B4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56" creationId="{76324652-7013-9E47-4329-D3B554987685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63" creationId="{116AED3D-8A66-26DE-BC73-60461DA7684C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64" creationId="{28ABEBA8-29A2-4195-9AE7-622B71C673FA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65" creationId="{C62E1AFE-24D0-6DAD-9ABE-5E11739B93C2}"/>
          </ac:spMkLst>
        </pc:spChg>
        <pc:spChg chg="mod">
          <ac:chgData name="Jeff Li" userId="994e0c36-52ca-4eb7-9ab7-26e80a15bd74" providerId="ADAL" clId="{387E14AC-9795-40AF-8C63-E009BEE1C374}" dt="2023-04-13T10:08:52.276" v="1588"/>
          <ac:spMkLst>
            <pc:docMk/>
            <pc:sldMk cId="2040191186" sldId="263"/>
            <ac:spMk id="66" creationId="{2D51293F-CCAB-C9DC-A90B-411A78C0F220}"/>
          </ac:spMkLst>
        </pc:spChg>
        <pc:grpChg chg="add mod">
          <ac:chgData name="Jeff Li" userId="994e0c36-52ca-4eb7-9ab7-26e80a15bd74" providerId="ADAL" clId="{387E14AC-9795-40AF-8C63-E009BEE1C374}" dt="2023-04-13T10:01:48.883" v="1473" actId="6549"/>
          <ac:grpSpMkLst>
            <pc:docMk/>
            <pc:sldMk cId="2040191186" sldId="263"/>
            <ac:grpSpMk id="4" creationId="{6A12EEAF-4558-D969-570C-C6BDEF654CA6}"/>
          </ac:grpSpMkLst>
        </pc:grpChg>
        <pc:grpChg chg="add del mod">
          <ac:chgData name="Jeff Li" userId="994e0c36-52ca-4eb7-9ab7-26e80a15bd74" providerId="ADAL" clId="{387E14AC-9795-40AF-8C63-E009BEE1C374}" dt="2023-04-13T10:08:53.195" v="1589"/>
          <ac:grpSpMkLst>
            <pc:docMk/>
            <pc:sldMk cId="2040191186" sldId="263"/>
            <ac:grpSpMk id="42" creationId="{38D1D091-6D9C-7F07-1D37-404FB98A39C2}"/>
          </ac:grpSpMkLst>
        </pc:grpChg>
        <pc:graphicFrameChg chg="add del mod">
          <ac:chgData name="Jeff Li" userId="994e0c36-52ca-4eb7-9ab7-26e80a15bd74" providerId="ADAL" clId="{387E14AC-9795-40AF-8C63-E009BEE1C374}" dt="2023-04-13T10:02:35.306" v="1478"/>
          <ac:graphicFrameMkLst>
            <pc:docMk/>
            <pc:sldMk cId="2040191186" sldId="263"/>
            <ac:graphicFrameMk id="32" creationId="{89C51664-93B7-1E23-A9DA-CA77101D2805}"/>
          </ac:graphicFrameMkLst>
        </pc:graphicFrameChg>
        <pc:graphicFrameChg chg="add del mod">
          <ac:chgData name="Jeff Li" userId="994e0c36-52ca-4eb7-9ab7-26e80a15bd74" providerId="ADAL" clId="{387E14AC-9795-40AF-8C63-E009BEE1C374}" dt="2023-04-13T10:16:23.275" v="1684"/>
          <ac:graphicFrameMkLst>
            <pc:docMk/>
            <pc:sldMk cId="2040191186" sldId="263"/>
            <ac:graphicFrameMk id="71" creationId="{786793E4-ADE2-7415-8976-000519E4C3C8}"/>
          </ac:graphicFrameMkLst>
        </pc:graphicFrameChg>
        <pc:picChg chg="add mod modCrop">
          <ac:chgData name="Jeff Li" userId="994e0c36-52ca-4eb7-9ab7-26e80a15bd74" providerId="ADAL" clId="{387E14AC-9795-40AF-8C63-E009BEE1C374}" dt="2023-04-14T01:01:26.560" v="2879" actId="732"/>
          <ac:picMkLst>
            <pc:docMk/>
            <pc:sldMk cId="2040191186" sldId="263"/>
            <ac:picMk id="2" creationId="{872D2606-5BAE-13D8-6147-19A6FD045A00}"/>
          </ac:picMkLst>
        </pc:picChg>
        <pc:picChg chg="add del mod modCrop">
          <ac:chgData name="Jeff Li" userId="994e0c36-52ca-4eb7-9ab7-26e80a15bd74" providerId="ADAL" clId="{387E14AC-9795-40AF-8C63-E009BEE1C374}" dt="2023-04-13T10:09:02.107" v="1592" actId="478"/>
          <ac:picMkLst>
            <pc:docMk/>
            <pc:sldMk cId="2040191186" sldId="263"/>
            <ac:picMk id="34" creationId="{B2E58828-1EA1-E917-290D-6863750C5272}"/>
          </ac:picMkLst>
        </pc:picChg>
        <pc:picChg chg="add del mod">
          <ac:chgData name="Jeff Li" userId="994e0c36-52ca-4eb7-9ab7-26e80a15bd74" providerId="ADAL" clId="{387E14AC-9795-40AF-8C63-E009BEE1C374}" dt="2023-04-13T10:08:53.195" v="1589"/>
          <ac:picMkLst>
            <pc:docMk/>
            <pc:sldMk cId="2040191186" sldId="263"/>
            <ac:picMk id="70" creationId="{8C7D9C1E-2980-EC82-929E-767ABAFAC083}"/>
          </ac:picMkLst>
        </pc:picChg>
        <pc:picChg chg="add del mod modCrop">
          <ac:chgData name="Jeff Li" userId="994e0c36-52ca-4eb7-9ab7-26e80a15bd74" providerId="ADAL" clId="{387E14AC-9795-40AF-8C63-E009BEE1C374}" dt="2023-04-14T01:00:23.624" v="2843" actId="478"/>
          <ac:picMkLst>
            <pc:docMk/>
            <pc:sldMk cId="2040191186" sldId="263"/>
            <ac:picMk id="73" creationId="{40315DDE-CCF6-A8DC-8854-501AB1F2DF04}"/>
          </ac:picMkLst>
        </pc:pic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19" creationId="{3FAA9F4B-0722-D829-80F7-BDCEB2C7F57A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20" creationId="{C5CE2C4A-B888-03F4-1328-8980F5AE4A52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21" creationId="{D8120726-F6B8-C4FF-A1F3-94491B437F16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22" creationId="{0EA3DF20-81EF-512E-E66F-55191D53D7AB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23" creationId="{A204195A-12E2-DC71-2037-B4C7FF470EEB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24" creationId="{7AD24971-0911-E0A3-7E84-125AB45B45E2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29" creationId="{70D893B8-9242-5976-8452-6F88E512ED35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30" creationId="{CA425E06-4DE1-4ACC-1ED6-2BA43734F964}"/>
          </ac:cxnSpMkLst>
        </pc:cxnChg>
        <pc:cxnChg chg="mod">
          <ac:chgData name="Jeff Li" userId="994e0c36-52ca-4eb7-9ab7-26e80a15bd74" providerId="ADAL" clId="{387E14AC-9795-40AF-8C63-E009BEE1C374}" dt="2023-04-13T10:01:48.883" v="1473" actId="6549"/>
          <ac:cxnSpMkLst>
            <pc:docMk/>
            <pc:sldMk cId="2040191186" sldId="263"/>
            <ac:cxnSpMk id="31" creationId="{95B715F1-632F-913E-6951-EAC52D0A0C4E}"/>
          </ac:cxnSpMkLst>
        </pc:cxnChg>
        <pc:cxnChg chg="add mod">
          <ac:chgData name="Jeff Li" userId="994e0c36-52ca-4eb7-9ab7-26e80a15bd74" providerId="ADAL" clId="{387E14AC-9795-40AF-8C63-E009BEE1C374}" dt="2023-04-13T10:05:41.852" v="1531" actId="14100"/>
          <ac:cxnSpMkLst>
            <pc:docMk/>
            <pc:sldMk cId="2040191186" sldId="263"/>
            <ac:cxnSpMk id="36" creationId="{3434135B-10E5-ADFF-0D6C-381612CFCE29}"/>
          </ac:cxnSpMkLst>
        </pc:cxnChg>
        <pc:cxnChg chg="add mod">
          <ac:chgData name="Jeff Li" userId="994e0c36-52ca-4eb7-9ab7-26e80a15bd74" providerId="ADAL" clId="{387E14AC-9795-40AF-8C63-E009BEE1C374}" dt="2023-04-13T12:40:55.211" v="2350" actId="1076"/>
          <ac:cxnSpMkLst>
            <pc:docMk/>
            <pc:sldMk cId="2040191186" sldId="263"/>
            <ac:cxnSpMk id="37" creationId="{941CD75B-CB59-F63D-A727-9B8AB25B4BB9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57" creationId="{60ED9570-1BBB-498E-B3FF-E33CB9AD0006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58" creationId="{33BA9F0D-DB3F-D838-A64A-7DBEC761F865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59" creationId="{295710F0-2EBD-1262-7EF3-F8619F4E3330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60" creationId="{C826ABDA-DEDB-15A3-B030-4B974397B66C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61" creationId="{D1E266AC-8F21-866C-A720-BCE3A7D0CC86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62" creationId="{BAD84857-904F-5EEA-3A51-E4CB30BFB272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67" creationId="{5246863D-ABFE-5CFA-34B0-1B14D0615BE0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68" creationId="{287795DC-3706-156E-59BE-C450FC18DD5A}"/>
          </ac:cxnSpMkLst>
        </pc:cxnChg>
        <pc:cxnChg chg="mod">
          <ac:chgData name="Jeff Li" userId="994e0c36-52ca-4eb7-9ab7-26e80a15bd74" providerId="ADAL" clId="{387E14AC-9795-40AF-8C63-E009BEE1C374}" dt="2023-04-13T10:08:52.276" v="1588"/>
          <ac:cxnSpMkLst>
            <pc:docMk/>
            <pc:sldMk cId="2040191186" sldId="263"/>
            <ac:cxnSpMk id="69" creationId="{C1CC248E-1B06-86B3-A596-DD2C988FCBE4}"/>
          </ac:cxnSpMkLst>
        </pc:cxnChg>
        <pc:cxnChg chg="add mod">
          <ac:chgData name="Jeff Li" userId="994e0c36-52ca-4eb7-9ab7-26e80a15bd74" providerId="ADAL" clId="{387E14AC-9795-40AF-8C63-E009BEE1C374}" dt="2023-04-13T10:16:27.040" v="1687"/>
          <ac:cxnSpMkLst>
            <pc:docMk/>
            <pc:sldMk cId="2040191186" sldId="263"/>
            <ac:cxnSpMk id="74" creationId="{44DF72B3-C57A-1AE9-5517-00BB1BFD1A8A}"/>
          </ac:cxnSpMkLst>
        </pc:cxnChg>
      </pc:sldChg>
      <pc:sldChg chg="modSp add mod">
        <pc:chgData name="Jeff Li" userId="994e0c36-52ca-4eb7-9ab7-26e80a15bd74" providerId="ADAL" clId="{387E14AC-9795-40AF-8C63-E009BEE1C374}" dt="2023-04-13T12:42:18.531" v="2374" actId="20577"/>
        <pc:sldMkLst>
          <pc:docMk/>
          <pc:sldMk cId="599806284" sldId="264"/>
        </pc:sldMkLst>
        <pc:spChg chg="mod">
          <ac:chgData name="Jeff Li" userId="994e0c36-52ca-4eb7-9ab7-26e80a15bd74" providerId="ADAL" clId="{387E14AC-9795-40AF-8C63-E009BEE1C374}" dt="2023-04-13T12:42:18.531" v="2374" actId="20577"/>
          <ac:spMkLst>
            <pc:docMk/>
            <pc:sldMk cId="599806284" sldId="264"/>
            <ac:spMk id="67" creationId="{D1F1601F-09F2-E389-0391-39890EAA2D86}"/>
          </ac:spMkLst>
        </pc:spChg>
      </pc:sldChg>
      <pc:sldChg chg="addSp delSp modSp add mod">
        <pc:chgData name="Jeff Li" userId="994e0c36-52ca-4eb7-9ab7-26e80a15bd74" providerId="ADAL" clId="{387E14AC-9795-40AF-8C63-E009BEE1C374}" dt="2023-04-14T02:02:13.739" v="2973" actId="1035"/>
        <pc:sldMkLst>
          <pc:docMk/>
          <pc:sldMk cId="2339651897" sldId="265"/>
        </pc:sldMkLst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5" creationId="{1D34ECC5-33B4-002A-175A-7B2D15294683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6" creationId="{251DF93D-E0E8-F280-3CD3-C146A17FE524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7" creationId="{4A09EE19-D551-D28F-DC0B-01D1D0E4B480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8" creationId="{399C749D-EBA6-B812-CD2D-263DD326BA66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9" creationId="{56BD428D-6FE5-8F94-15DF-F1D1177F47FB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0" creationId="{196D6A65-3C5A-1FB5-1ADA-BFD3D0363BCB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1" creationId="{7FEC5812-55E9-C819-11AB-3D37E4E05AC4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2" creationId="{F25B9707-ACD0-7F7C-11B8-F684692B36EC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3" creationId="{1177B02F-4C5C-8A39-04BF-5B4A52A745F5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4" creationId="{CDDCF880-5E7D-C85D-24DE-CE2F367CF158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5" creationId="{DAB688B9-5D63-6A11-CC7C-B41457A930A7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6" creationId="{AF8EEE60-8A3E-F936-1A8A-EC1E4AAC40A7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17" creationId="{EAAC1671-792D-9DCB-D8ED-D95D5B1B6E48}"/>
          </ac:spMkLst>
        </pc:spChg>
        <pc:spChg chg="mod">
          <ac:chgData name="Jeff Li" userId="994e0c36-52ca-4eb7-9ab7-26e80a15bd74" providerId="ADAL" clId="{387E14AC-9795-40AF-8C63-E009BEE1C374}" dt="2023-04-14T02:02:13.739" v="2973" actId="1035"/>
          <ac:spMkLst>
            <pc:docMk/>
            <pc:sldMk cId="2339651897" sldId="265"/>
            <ac:spMk id="18" creationId="{7555F24A-F7E9-41C9-227D-7867DB453C7B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25" creationId="{1F138D2B-5B86-3DF0-306A-5C918695107C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26" creationId="{435B24D9-CA18-8C0E-2A51-B8BFC48A3D06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27" creationId="{3B81D766-8F39-8467-CA73-07B49D773D35}"/>
          </ac:spMkLst>
        </pc:spChg>
        <pc:spChg chg="mod">
          <ac:chgData name="Jeff Li" userId="994e0c36-52ca-4eb7-9ab7-26e80a15bd74" providerId="ADAL" clId="{387E14AC-9795-40AF-8C63-E009BEE1C374}" dt="2023-04-14T02:01:49.562" v="2936" actId="255"/>
          <ac:spMkLst>
            <pc:docMk/>
            <pc:sldMk cId="2339651897" sldId="265"/>
            <ac:spMk id="28" creationId="{9CC7222A-1A67-3759-A205-6BB3E7916645}"/>
          </ac:spMkLst>
        </pc:spChg>
        <pc:picChg chg="add mod modCrop">
          <ac:chgData name="Jeff Li" userId="994e0c36-52ca-4eb7-9ab7-26e80a15bd74" providerId="ADAL" clId="{387E14AC-9795-40AF-8C63-E009BEE1C374}" dt="2023-04-14T00:57:54.970" v="2816" actId="1036"/>
          <ac:picMkLst>
            <pc:docMk/>
            <pc:sldMk cId="2339651897" sldId="265"/>
            <ac:picMk id="2" creationId="{462BFF9D-7332-038C-C24A-CE681363A3B5}"/>
          </ac:picMkLst>
        </pc:picChg>
        <pc:picChg chg="add del mod modCrop">
          <ac:chgData name="Jeff Li" userId="994e0c36-52ca-4eb7-9ab7-26e80a15bd74" providerId="ADAL" clId="{387E14AC-9795-40AF-8C63-E009BEE1C374}" dt="2023-04-14T00:55:56.490" v="2794" actId="478"/>
          <ac:picMkLst>
            <pc:docMk/>
            <pc:sldMk cId="2339651897" sldId="265"/>
            <ac:picMk id="3" creationId="{9A10FBDF-1CB5-E78C-3D73-568E5EC27E7F}"/>
          </ac:picMkLst>
        </pc:picChg>
        <pc:picChg chg="del">
          <ac:chgData name="Jeff Li" userId="994e0c36-52ca-4eb7-9ab7-26e80a15bd74" providerId="ADAL" clId="{387E14AC-9795-40AF-8C63-E009BEE1C374}" dt="2023-04-13T10:09:04.382" v="1593" actId="478"/>
          <ac:picMkLst>
            <pc:docMk/>
            <pc:sldMk cId="2339651897" sldId="265"/>
            <ac:picMk id="34" creationId="{B2E58828-1EA1-E917-290D-6863750C5272}"/>
          </ac:picMkLst>
        </pc:picChg>
        <pc:cxnChg chg="add mod">
          <ac:chgData name="Jeff Li" userId="994e0c36-52ca-4eb7-9ab7-26e80a15bd74" providerId="ADAL" clId="{387E14AC-9795-40AF-8C63-E009BEE1C374}" dt="2023-04-13T10:13:30.533" v="1649"/>
          <ac:cxnSpMkLst>
            <pc:docMk/>
            <pc:sldMk cId="2339651897" sldId="265"/>
            <ac:cxnSpMk id="32" creationId="{9B86A921-6FBC-AC32-DAF9-5E37E8594A2D}"/>
          </ac:cxnSpMkLst>
        </pc:cxnChg>
        <pc:cxnChg chg="add mod">
          <ac:chgData name="Jeff Li" userId="994e0c36-52ca-4eb7-9ab7-26e80a15bd74" providerId="ADAL" clId="{387E14AC-9795-40AF-8C63-E009BEE1C374}" dt="2023-04-13T12:41:15.925" v="2357"/>
          <ac:cxnSpMkLst>
            <pc:docMk/>
            <pc:sldMk cId="2339651897" sldId="265"/>
            <ac:cxnSpMk id="33" creationId="{50753CD0-F50B-E671-3B24-125ACEB99FD0}"/>
          </ac:cxnSpMkLst>
        </pc:cxnChg>
        <pc:cxnChg chg="del">
          <ac:chgData name="Jeff Li" userId="994e0c36-52ca-4eb7-9ab7-26e80a15bd74" providerId="ADAL" clId="{387E14AC-9795-40AF-8C63-E009BEE1C374}" dt="2023-04-13T12:41:17.331" v="2358" actId="478"/>
          <ac:cxnSpMkLst>
            <pc:docMk/>
            <pc:sldMk cId="2339651897" sldId="265"/>
            <ac:cxnSpMk id="37" creationId="{941CD75B-CB59-F63D-A727-9B8AB25B4BB9}"/>
          </ac:cxnSpMkLst>
        </pc:cxnChg>
      </pc:sldChg>
      <pc:sldChg chg="addSp delSp modSp add mod">
        <pc:chgData name="Jeff Li" userId="994e0c36-52ca-4eb7-9ab7-26e80a15bd74" providerId="ADAL" clId="{387E14AC-9795-40AF-8C63-E009BEE1C374}" dt="2023-04-14T02:02:05.540" v="2955" actId="1035"/>
        <pc:sldMkLst>
          <pc:docMk/>
          <pc:sldMk cId="2361555179" sldId="266"/>
        </pc:sldMkLst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5" creationId="{1D34ECC5-33B4-002A-175A-7B2D15294683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6" creationId="{251DF93D-E0E8-F280-3CD3-C146A17FE524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7" creationId="{4A09EE19-D551-D28F-DC0B-01D1D0E4B480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8" creationId="{399C749D-EBA6-B812-CD2D-263DD326BA66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9" creationId="{56BD428D-6FE5-8F94-15DF-F1D1177F47FB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0" creationId="{196D6A65-3C5A-1FB5-1ADA-BFD3D0363BCB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1" creationId="{7FEC5812-55E9-C819-11AB-3D37E4E05AC4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2" creationId="{F25B9707-ACD0-7F7C-11B8-F684692B36EC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3" creationId="{1177B02F-4C5C-8A39-04BF-5B4A52A745F5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4" creationId="{CDDCF880-5E7D-C85D-24DE-CE2F367CF158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5" creationId="{DAB688B9-5D63-6A11-CC7C-B41457A930A7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6" creationId="{AF8EEE60-8A3E-F936-1A8A-EC1E4AAC40A7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17" creationId="{EAAC1671-792D-9DCB-D8ED-D95D5B1B6E48}"/>
          </ac:spMkLst>
        </pc:spChg>
        <pc:spChg chg="mod">
          <ac:chgData name="Jeff Li" userId="994e0c36-52ca-4eb7-9ab7-26e80a15bd74" providerId="ADAL" clId="{387E14AC-9795-40AF-8C63-E009BEE1C374}" dt="2023-04-14T02:02:05.540" v="2955" actId="1035"/>
          <ac:spMkLst>
            <pc:docMk/>
            <pc:sldMk cId="2361555179" sldId="266"/>
            <ac:spMk id="18" creationId="{7555F24A-F7E9-41C9-227D-7867DB453C7B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25" creationId="{1F138D2B-5B86-3DF0-306A-5C918695107C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26" creationId="{435B24D9-CA18-8C0E-2A51-B8BFC48A3D06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27" creationId="{3B81D766-8F39-8467-CA73-07B49D773D35}"/>
          </ac:spMkLst>
        </pc:spChg>
        <pc:spChg chg="mod">
          <ac:chgData name="Jeff Li" userId="994e0c36-52ca-4eb7-9ab7-26e80a15bd74" providerId="ADAL" clId="{387E14AC-9795-40AF-8C63-E009BEE1C374}" dt="2023-04-14T02:01:54.618" v="2937" actId="255"/>
          <ac:spMkLst>
            <pc:docMk/>
            <pc:sldMk cId="2361555179" sldId="266"/>
            <ac:spMk id="28" creationId="{9CC7222A-1A67-3759-A205-6BB3E7916645}"/>
          </ac:spMkLst>
        </pc:spChg>
        <pc:picChg chg="add mod modCrop">
          <ac:chgData name="Jeff Li" userId="994e0c36-52ca-4eb7-9ab7-26e80a15bd74" providerId="ADAL" clId="{387E14AC-9795-40AF-8C63-E009BEE1C374}" dt="2023-04-14T01:08:48.236" v="2911" actId="732"/>
          <ac:picMkLst>
            <pc:docMk/>
            <pc:sldMk cId="2361555179" sldId="266"/>
            <ac:picMk id="2" creationId="{8CF4629D-8126-13A7-8F9A-BD37B5628EC1}"/>
          </ac:picMkLst>
        </pc:picChg>
        <pc:picChg chg="del mod">
          <ac:chgData name="Jeff Li" userId="994e0c36-52ca-4eb7-9ab7-26e80a15bd74" providerId="ADAL" clId="{387E14AC-9795-40AF-8C63-E009BEE1C374}" dt="2023-04-14T00:52:12.160" v="2711" actId="478"/>
          <ac:picMkLst>
            <pc:docMk/>
            <pc:sldMk cId="2361555179" sldId="266"/>
            <ac:picMk id="34" creationId="{B2E58828-1EA1-E917-290D-6863750C5272}"/>
          </ac:picMkLst>
        </pc:picChg>
        <pc:cxnChg chg="add mod">
          <ac:chgData name="Jeff Li" userId="994e0c36-52ca-4eb7-9ab7-26e80a15bd74" providerId="ADAL" clId="{387E14AC-9795-40AF-8C63-E009BEE1C374}" dt="2023-04-14T00:52:12.160" v="2711" actId="478"/>
          <ac:cxnSpMkLst>
            <pc:docMk/>
            <pc:sldMk cId="2361555179" sldId="266"/>
            <ac:cxnSpMk id="3" creationId="{137684BD-597D-FC1B-785C-55835132737C}"/>
          </ac:cxnSpMkLst>
        </pc:cxnChg>
        <pc:cxnChg chg="add del mod">
          <ac:chgData name="Jeff Li" userId="994e0c36-52ca-4eb7-9ab7-26e80a15bd74" providerId="ADAL" clId="{387E14AC-9795-40AF-8C63-E009BEE1C374}" dt="2023-04-14T00:52:27.612" v="2716" actId="1076"/>
          <ac:cxnSpMkLst>
            <pc:docMk/>
            <pc:sldMk cId="2361555179" sldId="266"/>
            <ac:cxnSpMk id="32" creationId="{45FFC581-6AA8-C5E6-2B37-F7A3A799E8FD}"/>
          </ac:cxnSpMkLst>
        </pc:cxnChg>
        <pc:cxnChg chg="del">
          <ac:chgData name="Jeff Li" userId="994e0c36-52ca-4eb7-9ab7-26e80a15bd74" providerId="ADAL" clId="{387E14AC-9795-40AF-8C63-E009BEE1C374}" dt="2023-04-13T12:41:11.842" v="2355" actId="478"/>
          <ac:cxnSpMkLst>
            <pc:docMk/>
            <pc:sldMk cId="2361555179" sldId="266"/>
            <ac:cxnSpMk id="37" creationId="{941CD75B-CB59-F63D-A727-9B8AB25B4BB9}"/>
          </ac:cxnSpMkLst>
        </pc:cxnChg>
      </pc:sldChg>
      <pc:sldChg chg="addSp delSp modSp add mod ord">
        <pc:chgData name="Jeff Li" userId="994e0c36-52ca-4eb7-9ab7-26e80a15bd74" providerId="ADAL" clId="{387E14AC-9795-40AF-8C63-E009BEE1C374}" dt="2023-04-13T12:42:02.182" v="2361"/>
        <pc:sldMkLst>
          <pc:docMk/>
          <pc:sldMk cId="1658251402" sldId="267"/>
        </pc:sldMkLst>
        <pc:spChg chg="del">
          <ac:chgData name="Jeff Li" userId="994e0c36-52ca-4eb7-9ab7-26e80a15bd74" providerId="ADAL" clId="{387E14AC-9795-40AF-8C63-E009BEE1C374}" dt="2023-04-13T11:36:36.426" v="2132" actId="478"/>
          <ac:spMkLst>
            <pc:docMk/>
            <pc:sldMk cId="1658251402" sldId="267"/>
            <ac:spMk id="67" creationId="{D1F1601F-09F2-E389-0391-39890EAA2D86}"/>
          </ac:spMkLst>
        </pc:spChg>
        <pc:spChg chg="ord">
          <ac:chgData name="Jeff Li" userId="994e0c36-52ca-4eb7-9ab7-26e80a15bd74" providerId="ADAL" clId="{387E14AC-9795-40AF-8C63-E009BEE1C374}" dt="2023-04-13T11:37:39.725" v="2133" actId="166"/>
          <ac:spMkLst>
            <pc:docMk/>
            <pc:sldMk cId="1658251402" sldId="267"/>
            <ac:spMk id="98" creationId="{18C56216-85D0-E0F4-7B98-1F151085B2C9}"/>
          </ac:spMkLst>
        </pc:spChg>
        <pc:spChg chg="ord">
          <ac:chgData name="Jeff Li" userId="994e0c36-52ca-4eb7-9ab7-26e80a15bd74" providerId="ADAL" clId="{387E14AC-9795-40AF-8C63-E009BEE1C374}" dt="2023-04-13T11:37:39.725" v="2133" actId="166"/>
          <ac:spMkLst>
            <pc:docMk/>
            <pc:sldMk cId="1658251402" sldId="267"/>
            <ac:spMk id="99" creationId="{C817EEF7-D06E-3CDC-BC6B-F1ACF2B1E215}"/>
          </ac:spMkLst>
        </pc:spChg>
        <pc:spChg chg="mod">
          <ac:chgData name="Jeff Li" userId="994e0c36-52ca-4eb7-9ab7-26e80a15bd74" providerId="ADAL" clId="{387E14AC-9795-40AF-8C63-E009BEE1C374}" dt="2023-04-13T12:04:50.337" v="2156" actId="1035"/>
          <ac:spMkLst>
            <pc:docMk/>
            <pc:sldMk cId="1658251402" sldId="267"/>
            <ac:spMk id="137" creationId="{4E213122-D355-ADD7-64EA-35752C008A07}"/>
          </ac:spMkLst>
        </pc:spChg>
        <pc:spChg chg="mod">
          <ac:chgData name="Jeff Li" userId="994e0c36-52ca-4eb7-9ab7-26e80a15bd74" providerId="ADAL" clId="{387E14AC-9795-40AF-8C63-E009BEE1C374}" dt="2023-04-13T11:36:03.547" v="2129" actId="14100"/>
          <ac:spMkLst>
            <pc:docMk/>
            <pc:sldMk cId="1658251402" sldId="267"/>
            <ac:spMk id="147" creationId="{315976B6-CB1D-6B06-CCD4-8650B812DC46}"/>
          </ac:spMkLst>
        </pc:spChg>
        <pc:spChg chg="mod">
          <ac:chgData name="Jeff Li" userId="994e0c36-52ca-4eb7-9ab7-26e80a15bd74" providerId="ADAL" clId="{387E14AC-9795-40AF-8C63-E009BEE1C374}" dt="2023-04-13T11:36:14.565" v="2130" actId="14100"/>
          <ac:spMkLst>
            <pc:docMk/>
            <pc:sldMk cId="1658251402" sldId="267"/>
            <ac:spMk id="159" creationId="{5135E3F4-25E2-6C33-321D-8444C29BAA6D}"/>
          </ac:spMkLst>
        </pc:spChg>
        <pc:spChg chg="mod">
          <ac:chgData name="Jeff Li" userId="994e0c36-52ca-4eb7-9ab7-26e80a15bd74" providerId="ADAL" clId="{387E14AC-9795-40AF-8C63-E009BEE1C374}" dt="2023-04-13T12:04:50.337" v="2156" actId="1035"/>
          <ac:spMkLst>
            <pc:docMk/>
            <pc:sldMk cId="1658251402" sldId="267"/>
            <ac:spMk id="160" creationId="{818BA102-86DE-5C6D-9629-7F74DCFD1EBB}"/>
          </ac:spMkLst>
        </pc:spChg>
        <pc:graphicFrameChg chg="add del mod">
          <ac:chgData name="Jeff Li" userId="994e0c36-52ca-4eb7-9ab7-26e80a15bd74" providerId="ADAL" clId="{387E14AC-9795-40AF-8C63-E009BEE1C374}" dt="2023-04-13T11:29:19.835" v="2009"/>
          <ac:graphicFrameMkLst>
            <pc:docMk/>
            <pc:sldMk cId="1658251402" sldId="267"/>
            <ac:graphicFrameMk id="2" creationId="{3F135E32-DE88-C80B-44B0-A41A9518C92E}"/>
          </ac:graphicFrameMkLst>
        </pc:graphicFrameChg>
        <pc:graphicFrameChg chg="add del mod">
          <ac:chgData name="Jeff Li" userId="994e0c36-52ca-4eb7-9ab7-26e80a15bd74" providerId="ADAL" clId="{387E14AC-9795-40AF-8C63-E009BEE1C374}" dt="2023-04-13T11:31:40.731" v="2034"/>
          <ac:graphicFrameMkLst>
            <pc:docMk/>
            <pc:sldMk cId="1658251402" sldId="267"/>
            <ac:graphicFrameMk id="9" creationId="{45142F91-82AD-9FD0-E3C0-CF4B13F98732}"/>
          </ac:graphicFrameMkLst>
        </pc:graphicFrameChg>
        <pc:picChg chg="add del mod">
          <ac:chgData name="Jeff Li" userId="994e0c36-52ca-4eb7-9ab7-26e80a15bd74" providerId="ADAL" clId="{387E14AC-9795-40AF-8C63-E009BEE1C374}" dt="2023-04-13T11:30:11.801" v="2031" actId="478"/>
          <ac:picMkLst>
            <pc:docMk/>
            <pc:sldMk cId="1658251402" sldId="267"/>
            <ac:picMk id="4" creationId="{AFB56A51-98E9-8E4C-0B65-27BB85FCD398}"/>
          </ac:picMkLst>
        </pc:picChg>
        <pc:picChg chg="add del mod">
          <ac:chgData name="Jeff Li" userId="994e0c36-52ca-4eb7-9ab7-26e80a15bd74" providerId="ADAL" clId="{387E14AC-9795-40AF-8C63-E009BEE1C374}" dt="2023-04-13T11:30:09.690" v="2029" actId="478"/>
          <ac:picMkLst>
            <pc:docMk/>
            <pc:sldMk cId="1658251402" sldId="267"/>
            <ac:picMk id="6" creationId="{7C5AF134-E254-207C-AAA0-322C36AE7011}"/>
          </ac:picMkLst>
        </pc:picChg>
        <pc:picChg chg="add del mod">
          <ac:chgData name="Jeff Li" userId="994e0c36-52ca-4eb7-9ab7-26e80a15bd74" providerId="ADAL" clId="{387E14AC-9795-40AF-8C63-E009BEE1C374}" dt="2023-04-13T11:30:10.481" v="2030" actId="478"/>
          <ac:picMkLst>
            <pc:docMk/>
            <pc:sldMk cId="1658251402" sldId="267"/>
            <ac:picMk id="8" creationId="{6D089E11-5F77-95BE-720B-53C4DEC43AD1}"/>
          </ac:picMkLst>
        </pc:picChg>
        <pc:picChg chg="add mod">
          <ac:chgData name="Jeff Li" userId="994e0c36-52ca-4eb7-9ab7-26e80a15bd74" providerId="ADAL" clId="{387E14AC-9795-40AF-8C63-E009BEE1C374}" dt="2023-04-13T12:04:50.337" v="2156" actId="1035"/>
          <ac:picMkLst>
            <pc:docMk/>
            <pc:sldMk cId="1658251402" sldId="267"/>
            <ac:picMk id="11" creationId="{174C0A06-AA1D-123C-4139-37E3746C2E24}"/>
          </ac:picMkLst>
        </pc:picChg>
        <pc:picChg chg="add mod">
          <ac:chgData name="Jeff Li" userId="994e0c36-52ca-4eb7-9ab7-26e80a15bd74" providerId="ADAL" clId="{387E14AC-9795-40AF-8C63-E009BEE1C374}" dt="2023-04-13T11:55:35.215" v="2143" actId="1038"/>
          <ac:picMkLst>
            <pc:docMk/>
            <pc:sldMk cId="1658251402" sldId="267"/>
            <ac:picMk id="13" creationId="{9C19EF0F-8751-43C5-969B-D431D8317710}"/>
          </ac:picMkLst>
        </pc:picChg>
        <pc:picChg chg="add mod">
          <ac:chgData name="Jeff Li" userId="994e0c36-52ca-4eb7-9ab7-26e80a15bd74" providerId="ADAL" clId="{387E14AC-9795-40AF-8C63-E009BEE1C374}" dt="2023-04-13T11:53:09.158" v="2141" actId="1036"/>
          <ac:picMkLst>
            <pc:docMk/>
            <pc:sldMk cId="1658251402" sldId="267"/>
            <ac:picMk id="15" creationId="{A1DAC461-D8ED-3AE1-AEB0-B629C3C23D72}"/>
          </ac:picMkLst>
        </pc:picChg>
        <pc:picChg chg="mod">
          <ac:chgData name="Jeff Li" userId="994e0c36-52ca-4eb7-9ab7-26e80a15bd74" providerId="ADAL" clId="{387E14AC-9795-40AF-8C63-E009BEE1C374}" dt="2023-04-13T12:04:50.337" v="2156" actId="1035"/>
          <ac:picMkLst>
            <pc:docMk/>
            <pc:sldMk cId="1658251402" sldId="267"/>
            <ac:picMk id="57" creationId="{7FFF0D72-BBC2-6092-25C5-4C3C69FABD92}"/>
          </ac:picMkLst>
        </pc:picChg>
        <pc:picChg chg="mod">
          <ac:chgData name="Jeff Li" userId="994e0c36-52ca-4eb7-9ab7-26e80a15bd74" providerId="ADAL" clId="{387E14AC-9795-40AF-8C63-E009BEE1C374}" dt="2023-04-13T12:04:50.337" v="2156" actId="1035"/>
          <ac:picMkLst>
            <pc:docMk/>
            <pc:sldMk cId="1658251402" sldId="267"/>
            <ac:picMk id="59" creationId="{D7F21423-0D6F-4204-0824-B4EAFD5620AE}"/>
          </ac:picMkLst>
        </pc:picChg>
        <pc:picChg chg="mod">
          <ac:chgData name="Jeff Li" userId="994e0c36-52ca-4eb7-9ab7-26e80a15bd74" providerId="ADAL" clId="{387E14AC-9795-40AF-8C63-E009BEE1C374}" dt="2023-04-13T12:04:50.337" v="2156" actId="1035"/>
          <ac:picMkLst>
            <pc:docMk/>
            <pc:sldMk cId="1658251402" sldId="267"/>
            <ac:picMk id="60" creationId="{C13AA0C9-0018-D176-3922-75E4FB6EE680}"/>
          </ac:picMkLst>
        </pc:picChg>
        <pc:picChg chg="ord">
          <ac:chgData name="Jeff Li" userId="994e0c36-52ca-4eb7-9ab7-26e80a15bd74" providerId="ADAL" clId="{387E14AC-9795-40AF-8C63-E009BEE1C374}" dt="2023-04-13T11:37:46.110" v="2135" actId="167"/>
          <ac:picMkLst>
            <pc:docMk/>
            <pc:sldMk cId="1658251402" sldId="267"/>
            <ac:picMk id="156" creationId="{1646E9DE-A6F5-8632-1612-31ADF040AA58}"/>
          </ac:picMkLst>
        </pc:picChg>
        <pc:picChg chg="ord">
          <ac:chgData name="Jeff Li" userId="994e0c36-52ca-4eb7-9ab7-26e80a15bd74" providerId="ADAL" clId="{387E14AC-9795-40AF-8C63-E009BEE1C374}" dt="2023-04-13T11:37:43.869" v="2134" actId="167"/>
          <ac:picMkLst>
            <pc:docMk/>
            <pc:sldMk cId="1658251402" sldId="267"/>
            <ac:picMk id="158" creationId="{5A6BB507-CD0A-10A9-FD28-2783CF637C95}"/>
          </ac:picMkLst>
        </pc:picChg>
        <pc:picChg chg="mod">
          <ac:chgData name="Jeff Li" userId="994e0c36-52ca-4eb7-9ab7-26e80a15bd74" providerId="ADAL" clId="{387E14AC-9795-40AF-8C63-E009BEE1C374}" dt="2023-04-13T12:04:50.337" v="2156" actId="1035"/>
          <ac:picMkLst>
            <pc:docMk/>
            <pc:sldMk cId="1658251402" sldId="267"/>
            <ac:picMk id="161" creationId="{169958F4-8BF1-E857-2B7A-54A324F3059B}"/>
          </ac:picMkLst>
        </pc:picChg>
        <pc:picChg chg="del">
          <ac:chgData name="Jeff Li" userId="994e0c36-52ca-4eb7-9ab7-26e80a15bd74" providerId="ADAL" clId="{387E14AC-9795-40AF-8C63-E009BEE1C374}" dt="2023-04-13T11:29:11.601" v="2004" actId="478"/>
          <ac:picMkLst>
            <pc:docMk/>
            <pc:sldMk cId="1658251402" sldId="267"/>
            <ac:picMk id="192" creationId="{5668C8C0-3FE8-7A52-3C9C-8ACAA040AA7D}"/>
          </ac:picMkLst>
        </pc:picChg>
        <pc:picChg chg="del">
          <ac:chgData name="Jeff Li" userId="994e0c36-52ca-4eb7-9ab7-26e80a15bd74" providerId="ADAL" clId="{387E14AC-9795-40AF-8C63-E009BEE1C374}" dt="2023-04-13T11:29:12.578" v="2005" actId="478"/>
          <ac:picMkLst>
            <pc:docMk/>
            <pc:sldMk cId="1658251402" sldId="267"/>
            <ac:picMk id="193" creationId="{97C5EE79-C75A-59EC-7009-B7BD1272680F}"/>
          </ac:picMkLst>
        </pc:picChg>
        <pc:picChg chg="del">
          <ac:chgData name="Jeff Li" userId="994e0c36-52ca-4eb7-9ab7-26e80a15bd74" providerId="ADAL" clId="{387E14AC-9795-40AF-8C63-E009BEE1C374}" dt="2023-04-13T11:29:13.454" v="2006" actId="478"/>
          <ac:picMkLst>
            <pc:docMk/>
            <pc:sldMk cId="1658251402" sldId="267"/>
            <ac:picMk id="194" creationId="{A9062EAD-78C2-FAD5-1B20-87C67BB6D2DB}"/>
          </ac:picMkLst>
        </pc:picChg>
        <pc:cxnChg chg="ord">
          <ac:chgData name="Jeff Li" userId="994e0c36-52ca-4eb7-9ab7-26e80a15bd74" providerId="ADAL" clId="{387E14AC-9795-40AF-8C63-E009BEE1C374}" dt="2023-04-13T11:37:39.725" v="2133" actId="166"/>
          <ac:cxnSpMkLst>
            <pc:docMk/>
            <pc:sldMk cId="1658251402" sldId="267"/>
            <ac:cxnSpMk id="100" creationId="{45B23E72-88EC-75E5-D9DE-B7EA83C62080}"/>
          </ac:cxnSpMkLst>
        </pc:cxnChg>
      </pc:sldChg>
      <pc:sldChg chg="addSp delSp modSp new del mod">
        <pc:chgData name="Jeff Li" userId="994e0c36-52ca-4eb7-9ab7-26e80a15bd74" providerId="ADAL" clId="{387E14AC-9795-40AF-8C63-E009BEE1C374}" dt="2023-04-13T10:44:43.115" v="1980" actId="47"/>
        <pc:sldMkLst>
          <pc:docMk/>
          <pc:sldMk cId="2255063064" sldId="267"/>
        </pc:sldMkLst>
        <pc:spChg chg="del">
          <ac:chgData name="Jeff Li" userId="994e0c36-52ca-4eb7-9ab7-26e80a15bd74" providerId="ADAL" clId="{387E14AC-9795-40AF-8C63-E009BEE1C374}" dt="2023-04-13T10:37:03.358" v="1827" actId="478"/>
          <ac:spMkLst>
            <pc:docMk/>
            <pc:sldMk cId="2255063064" sldId="267"/>
            <ac:spMk id="2" creationId="{3CE19FEB-D0CD-9E58-95F2-42C79A5C00B4}"/>
          </ac:spMkLst>
        </pc:spChg>
        <pc:spChg chg="del">
          <ac:chgData name="Jeff Li" userId="994e0c36-52ca-4eb7-9ab7-26e80a15bd74" providerId="ADAL" clId="{387E14AC-9795-40AF-8C63-E009BEE1C374}" dt="2023-04-13T10:37:03.358" v="1827" actId="478"/>
          <ac:spMkLst>
            <pc:docMk/>
            <pc:sldMk cId="2255063064" sldId="267"/>
            <ac:spMk id="3" creationId="{9EF329AF-506C-F97C-5DE0-E2A698EE4A19}"/>
          </ac:spMkLst>
        </pc:spChg>
        <pc:graphicFrameChg chg="add del mod">
          <ac:chgData name="Jeff Li" userId="994e0c36-52ca-4eb7-9ab7-26e80a15bd74" providerId="ADAL" clId="{387E14AC-9795-40AF-8C63-E009BEE1C374}" dt="2023-04-13T10:37:04.188" v="1830"/>
          <ac:graphicFrameMkLst>
            <pc:docMk/>
            <pc:sldMk cId="2255063064" sldId="267"/>
            <ac:graphicFrameMk id="4" creationId="{76F90FAD-8F68-286E-04FE-F1B9F7FA9D0F}"/>
          </ac:graphicFrameMkLst>
        </pc:graphicFrameChg>
        <pc:graphicFrameChg chg="add del mod">
          <ac:chgData name="Jeff Li" userId="994e0c36-52ca-4eb7-9ab7-26e80a15bd74" providerId="ADAL" clId="{387E14AC-9795-40AF-8C63-E009BEE1C374}" dt="2023-04-13T10:40:14.304" v="1889"/>
          <ac:graphicFrameMkLst>
            <pc:docMk/>
            <pc:sldMk cId="2255063064" sldId="267"/>
            <ac:graphicFrameMk id="17" creationId="{90EF5BA3-ED35-378D-6B1F-57BF40F166E3}"/>
          </ac:graphicFrameMkLst>
        </pc:graphicFrameChg>
        <pc:picChg chg="add del mod">
          <ac:chgData name="Jeff Li" userId="994e0c36-52ca-4eb7-9ab7-26e80a15bd74" providerId="ADAL" clId="{387E14AC-9795-40AF-8C63-E009BEE1C374}" dt="2023-04-13T10:37:11.555" v="1833" actId="21"/>
          <ac:picMkLst>
            <pc:docMk/>
            <pc:sldMk cId="2255063064" sldId="267"/>
            <ac:picMk id="6" creationId="{23C1AC90-40B0-918F-D3C1-87201A34C768}"/>
          </ac:picMkLst>
        </pc:picChg>
        <pc:picChg chg="add del mod">
          <ac:chgData name="Jeff Li" userId="994e0c36-52ca-4eb7-9ab7-26e80a15bd74" providerId="ADAL" clId="{387E14AC-9795-40AF-8C63-E009BEE1C374}" dt="2023-04-13T10:37:11.555" v="1833" actId="21"/>
          <ac:picMkLst>
            <pc:docMk/>
            <pc:sldMk cId="2255063064" sldId="267"/>
            <ac:picMk id="8" creationId="{E95EC431-0A93-6ABB-47FC-19B346FBD56A}"/>
          </ac:picMkLst>
        </pc:picChg>
        <pc:picChg chg="add del mod">
          <ac:chgData name="Jeff Li" userId="994e0c36-52ca-4eb7-9ab7-26e80a15bd74" providerId="ADAL" clId="{387E14AC-9795-40AF-8C63-E009BEE1C374}" dt="2023-04-13T10:37:11.555" v="1833" actId="21"/>
          <ac:picMkLst>
            <pc:docMk/>
            <pc:sldMk cId="2255063064" sldId="267"/>
            <ac:picMk id="10" creationId="{A626C510-6584-58E4-754D-94AF58907564}"/>
          </ac:picMkLst>
        </pc:picChg>
        <pc:picChg chg="add del mod">
          <ac:chgData name="Jeff Li" userId="994e0c36-52ca-4eb7-9ab7-26e80a15bd74" providerId="ADAL" clId="{387E14AC-9795-40AF-8C63-E009BEE1C374}" dt="2023-04-13T10:43:58.341" v="1979" actId="478"/>
          <ac:picMkLst>
            <pc:docMk/>
            <pc:sldMk cId="2255063064" sldId="267"/>
            <ac:picMk id="12" creationId="{294909A8-FF69-6AE5-DFCD-484BA5F63FC3}"/>
          </ac:picMkLst>
        </pc:picChg>
        <pc:picChg chg="add del mod">
          <ac:chgData name="Jeff Li" userId="994e0c36-52ca-4eb7-9ab7-26e80a15bd74" providerId="ADAL" clId="{387E14AC-9795-40AF-8C63-E009BEE1C374}" dt="2023-04-13T10:40:13.926" v="1886" actId="478"/>
          <ac:picMkLst>
            <pc:docMk/>
            <pc:sldMk cId="2255063064" sldId="267"/>
            <ac:picMk id="14" creationId="{B636F969-74FC-725D-EE4A-2FA25DB0C99B}"/>
          </ac:picMkLst>
        </pc:picChg>
        <pc:picChg chg="add del mod">
          <ac:chgData name="Jeff Li" userId="994e0c36-52ca-4eb7-9ab7-26e80a15bd74" providerId="ADAL" clId="{387E14AC-9795-40AF-8C63-E009BEE1C374}" dt="2023-04-13T10:43:58.341" v="1979" actId="478"/>
          <ac:picMkLst>
            <pc:docMk/>
            <pc:sldMk cId="2255063064" sldId="267"/>
            <ac:picMk id="16" creationId="{794C1276-7E06-423D-DE10-66059F96D61E}"/>
          </ac:picMkLst>
        </pc:picChg>
        <pc:picChg chg="add del mod">
          <ac:chgData name="Jeff Li" userId="994e0c36-52ca-4eb7-9ab7-26e80a15bd74" providerId="ADAL" clId="{387E14AC-9795-40AF-8C63-E009BEE1C374}" dt="2023-04-13T10:43:58.341" v="1979" actId="478"/>
          <ac:picMkLst>
            <pc:docMk/>
            <pc:sldMk cId="2255063064" sldId="267"/>
            <ac:picMk id="19" creationId="{D44C0ED9-0EDB-58E3-7FBC-EB7F81135854}"/>
          </ac:picMkLst>
        </pc:picChg>
      </pc:sldChg>
      <pc:sldChg chg="addSp delSp modSp new mod">
        <pc:chgData name="Jeff Li" userId="994e0c36-52ca-4eb7-9ab7-26e80a15bd74" providerId="ADAL" clId="{387E14AC-9795-40AF-8C63-E009BEE1C374}" dt="2023-04-14T02:34:17.096" v="3024" actId="20577"/>
        <pc:sldMkLst>
          <pc:docMk/>
          <pc:sldMk cId="4218392541" sldId="268"/>
        </pc:sldMkLst>
        <pc:spChg chg="del">
          <ac:chgData name="Jeff Li" userId="994e0c36-52ca-4eb7-9ab7-26e80a15bd74" providerId="ADAL" clId="{387E14AC-9795-40AF-8C63-E009BEE1C374}" dt="2023-04-13T12:26:17.778" v="2158" actId="478"/>
          <ac:spMkLst>
            <pc:docMk/>
            <pc:sldMk cId="4218392541" sldId="268"/>
            <ac:spMk id="2" creationId="{FFC5F2E2-CF98-22FE-CC6E-D74DF31C935E}"/>
          </ac:spMkLst>
        </pc:spChg>
        <pc:spChg chg="del">
          <ac:chgData name="Jeff Li" userId="994e0c36-52ca-4eb7-9ab7-26e80a15bd74" providerId="ADAL" clId="{387E14AC-9795-40AF-8C63-E009BEE1C374}" dt="2023-04-13T12:26:17.778" v="2158" actId="478"/>
          <ac:spMkLst>
            <pc:docMk/>
            <pc:sldMk cId="4218392541" sldId="268"/>
            <ac:spMk id="3" creationId="{3172F9FF-47A3-49F8-880C-02482D67D3B8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4" creationId="{30B64FF7-E407-FCE4-25A7-976B48B70BF1}"/>
          </ac:spMkLst>
        </pc:spChg>
        <pc:spChg chg="add mod">
          <ac:chgData name="Jeff Li" userId="994e0c36-52ca-4eb7-9ab7-26e80a15bd74" providerId="ADAL" clId="{387E14AC-9795-40AF-8C63-E009BEE1C374}" dt="2023-04-14T01:03:25.074" v="2897" actId="1035"/>
          <ac:spMkLst>
            <pc:docMk/>
            <pc:sldMk cId="4218392541" sldId="268"/>
            <ac:spMk id="5" creationId="{96318CAA-A929-0FC5-90CC-EF93166AE206}"/>
          </ac:spMkLst>
        </pc:spChg>
        <pc:spChg chg="add mod">
          <ac:chgData name="Jeff Li" userId="994e0c36-52ca-4eb7-9ab7-26e80a15bd74" providerId="ADAL" clId="{387E14AC-9795-40AF-8C63-E009BEE1C374}" dt="2023-04-14T01:03:25.074" v="2897" actId="1035"/>
          <ac:spMkLst>
            <pc:docMk/>
            <pc:sldMk cId="4218392541" sldId="268"/>
            <ac:spMk id="6" creationId="{0BFD0F31-5980-C0CA-A84D-C6255D97DCE9}"/>
          </ac:spMkLst>
        </pc:spChg>
        <pc:spChg chg="add mod">
          <ac:chgData name="Jeff Li" userId="994e0c36-52ca-4eb7-9ab7-26e80a15bd74" providerId="ADAL" clId="{387E14AC-9795-40AF-8C63-E009BEE1C374}" dt="2023-04-14T02:34:17.096" v="3024" actId="20577"/>
          <ac:spMkLst>
            <pc:docMk/>
            <pc:sldMk cId="4218392541" sldId="268"/>
            <ac:spMk id="9" creationId="{E9A66748-2518-C163-20CC-E598F50F6E03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12" creationId="{90D69529-A1FE-31AC-64DC-42D2170E8EC5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13" creationId="{03F693E6-F889-EBFF-B0B2-832A3ED8C378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16" creationId="{58D74E1F-2445-9C0B-5A00-0DAF6DCDA2E8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17" creationId="{5ED02517-0100-537F-2EF3-EA13FEB9C5BA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18" creationId="{888EEC43-D357-B8AB-4A4D-B6F95D6EB997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19" creationId="{FB9BB01E-D4F1-D61C-AB32-6F674F9CCDBC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22" creationId="{09D9C8C4-6673-598D-0A1C-6E81E0686158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23" creationId="{AE7E998A-EF5F-CA5B-721C-66479797658B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24" creationId="{1289FB96-857B-74E2-089E-D5577A7B1807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25" creationId="{1CF9507C-614B-0D77-1CA6-38606BE8BCE2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27" creationId="{7BCC6DF0-C0AC-1D56-9044-881CDCCB9693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34" creationId="{BFE1ABD4-BE7B-76B0-3B4C-9EAC0BD0CDFD}"/>
          </ac:spMkLst>
        </pc:spChg>
        <pc:spChg chg="add mod">
          <ac:chgData name="Jeff Li" userId="994e0c36-52ca-4eb7-9ab7-26e80a15bd74" providerId="ADAL" clId="{387E14AC-9795-40AF-8C63-E009BEE1C374}" dt="2023-04-14T01:03:25.074" v="2897" actId="1035"/>
          <ac:spMkLst>
            <pc:docMk/>
            <pc:sldMk cId="4218392541" sldId="268"/>
            <ac:spMk id="35" creationId="{B1825304-078D-3FEC-ABD7-CE3A2A51AD8E}"/>
          </ac:spMkLst>
        </pc:spChg>
        <pc:spChg chg="add mod">
          <ac:chgData name="Jeff Li" userId="994e0c36-52ca-4eb7-9ab7-26e80a15bd74" providerId="ADAL" clId="{387E14AC-9795-40AF-8C63-E009BEE1C374}" dt="2023-04-14T01:03:25.074" v="2897" actId="1035"/>
          <ac:spMkLst>
            <pc:docMk/>
            <pc:sldMk cId="4218392541" sldId="268"/>
            <ac:spMk id="36" creationId="{F4F8D19B-41F1-EA2E-919A-81F9E8FE314D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43" creationId="{05E9EFAC-D956-2474-9472-C679DAFC51B2}"/>
          </ac:spMkLst>
        </pc:spChg>
        <pc:spChg chg="add mod">
          <ac:chgData name="Jeff Li" userId="994e0c36-52ca-4eb7-9ab7-26e80a15bd74" providerId="ADAL" clId="{387E14AC-9795-40AF-8C63-E009BEE1C374}" dt="2023-04-14T00:22:57.473" v="2375"/>
          <ac:spMkLst>
            <pc:docMk/>
            <pc:sldMk cId="4218392541" sldId="268"/>
            <ac:spMk id="44" creationId="{85D162DC-0919-69DC-7111-F8E6E63B79AC}"/>
          </ac:spMkLst>
        </pc:spChg>
        <pc:grpChg chg="add del mod">
          <ac:chgData name="Jeff Li" userId="994e0c36-52ca-4eb7-9ab7-26e80a15bd74" providerId="ADAL" clId="{387E14AC-9795-40AF-8C63-E009BEE1C374}" dt="2023-04-14T00:51:42.914" v="2678" actId="165"/>
          <ac:grpSpMkLst>
            <pc:docMk/>
            <pc:sldMk cId="4218392541" sldId="268"/>
            <ac:grpSpMk id="59" creationId="{C4CC23D1-5855-BE65-6190-962546B6160A}"/>
          </ac:grpSpMkLst>
        </pc:grpChg>
        <pc:picChg chg="add mod">
          <ac:chgData name="Jeff Li" userId="994e0c36-52ca-4eb7-9ab7-26e80a15bd74" providerId="ADAL" clId="{387E14AC-9795-40AF-8C63-E009BEE1C374}" dt="2023-04-14T00:22:57.473" v="2375"/>
          <ac:picMkLst>
            <pc:docMk/>
            <pc:sldMk cId="4218392541" sldId="268"/>
            <ac:picMk id="2" creationId="{B9FC3FB3-0D1C-9615-00C4-998955CDF835}"/>
          </ac:picMkLst>
        </pc:picChg>
        <pc:picChg chg="add mod">
          <ac:chgData name="Jeff Li" userId="994e0c36-52ca-4eb7-9ab7-26e80a15bd74" providerId="ADAL" clId="{387E14AC-9795-40AF-8C63-E009BEE1C374}" dt="2023-04-14T00:22:57.473" v="2375"/>
          <ac:picMkLst>
            <pc:docMk/>
            <pc:sldMk cId="4218392541" sldId="268"/>
            <ac:picMk id="3" creationId="{228A1B0E-B780-9D31-79E8-7B6B552A7879}"/>
          </ac:picMkLst>
        </pc:picChg>
        <pc:picChg chg="del mod">
          <ac:chgData name="Jeff Li" userId="994e0c36-52ca-4eb7-9ab7-26e80a15bd74" providerId="ADAL" clId="{387E14AC-9795-40AF-8C63-E009BEE1C374}" dt="2023-04-13T12:26:29.724" v="2160" actId="478"/>
          <ac:picMkLst>
            <pc:docMk/>
            <pc:sldMk cId="4218392541" sldId="268"/>
            <ac:picMk id="4" creationId="{A09C9D1F-397F-16BE-D057-10AAC200A0F0}"/>
          </ac:picMkLst>
        </pc:picChg>
        <pc:picChg chg="add del mod">
          <ac:chgData name="Jeff Li" userId="994e0c36-52ca-4eb7-9ab7-26e80a15bd74" providerId="ADAL" clId="{387E14AC-9795-40AF-8C63-E009BEE1C374}" dt="2023-04-13T12:26:41.412" v="2164" actId="478"/>
          <ac:picMkLst>
            <pc:docMk/>
            <pc:sldMk cId="4218392541" sldId="268"/>
            <ac:picMk id="5" creationId="{BD1A3C9C-77E8-CFF2-E4E4-4E75B4C499E4}"/>
          </ac:picMkLst>
        </pc:picChg>
        <pc:picChg chg="del mod">
          <ac:chgData name="Jeff Li" userId="994e0c36-52ca-4eb7-9ab7-26e80a15bd74" providerId="ADAL" clId="{387E14AC-9795-40AF-8C63-E009BEE1C374}" dt="2023-04-13T12:32:20.204" v="2179" actId="478"/>
          <ac:picMkLst>
            <pc:docMk/>
            <pc:sldMk cId="4218392541" sldId="268"/>
            <ac:picMk id="6" creationId="{D4A535E4-A998-2EE4-9DCB-44C8851CA07D}"/>
          </ac:picMkLst>
        </pc:picChg>
        <pc:picChg chg="add del mod">
          <ac:chgData name="Jeff Li" userId="994e0c36-52ca-4eb7-9ab7-26e80a15bd74" providerId="ADAL" clId="{387E14AC-9795-40AF-8C63-E009BEE1C374}" dt="2023-04-14T00:44:12.914" v="2523" actId="478"/>
          <ac:picMkLst>
            <pc:docMk/>
            <pc:sldMk cId="4218392541" sldId="268"/>
            <ac:picMk id="7" creationId="{80997A29-8187-5C3E-4463-C7C85747E8C0}"/>
          </ac:picMkLst>
        </pc:picChg>
        <pc:picChg chg="mod">
          <ac:chgData name="Jeff Li" userId="994e0c36-52ca-4eb7-9ab7-26e80a15bd74" providerId="ADAL" clId="{387E14AC-9795-40AF-8C63-E009BEE1C374}" dt="2023-04-14T02:03:10.925" v="2997" actId="1038"/>
          <ac:picMkLst>
            <pc:docMk/>
            <pc:sldMk cId="4218392541" sldId="268"/>
            <ac:picMk id="7" creationId="{82B70CCF-1991-22B0-CC67-FB65D8B8E418}"/>
          </ac:picMkLst>
        </pc:picChg>
        <pc:picChg chg="add del mod">
          <ac:chgData name="Jeff Li" userId="994e0c36-52ca-4eb7-9ab7-26e80a15bd74" providerId="ADAL" clId="{387E14AC-9795-40AF-8C63-E009BEE1C374}" dt="2023-04-13T12:27:01.446" v="2170" actId="478"/>
          <ac:picMkLst>
            <pc:docMk/>
            <pc:sldMk cId="4218392541" sldId="268"/>
            <ac:picMk id="7" creationId="{DC51DA87-6D91-2204-9DB8-16487DBE0C03}"/>
          </ac:picMkLst>
        </pc:picChg>
        <pc:picChg chg="mod">
          <ac:chgData name="Jeff Li" userId="994e0c36-52ca-4eb7-9ab7-26e80a15bd74" providerId="ADAL" clId="{387E14AC-9795-40AF-8C63-E009BEE1C374}" dt="2023-04-14T02:03:58.486" v="3008" actId="1035"/>
          <ac:picMkLst>
            <pc:docMk/>
            <pc:sldMk cId="4218392541" sldId="268"/>
            <ac:picMk id="8" creationId="{11C1D0CC-8EF4-50A1-FC9E-8164F9AD082F}"/>
          </ac:picMkLst>
        </pc:picChg>
        <pc:picChg chg="del mod">
          <ac:chgData name="Jeff Li" userId="994e0c36-52ca-4eb7-9ab7-26e80a15bd74" providerId="ADAL" clId="{387E14AC-9795-40AF-8C63-E009BEE1C374}" dt="2023-04-13T12:32:20.204" v="2179" actId="478"/>
          <ac:picMkLst>
            <pc:docMk/>
            <pc:sldMk cId="4218392541" sldId="268"/>
            <ac:picMk id="8" creationId="{7C9C3673-4C34-1AC5-734F-5EF326CE0C72}"/>
          </ac:picMkLst>
        </pc:picChg>
        <pc:picChg chg="add del mod">
          <ac:chgData name="Jeff Li" userId="994e0c36-52ca-4eb7-9ab7-26e80a15bd74" providerId="ADAL" clId="{387E14AC-9795-40AF-8C63-E009BEE1C374}" dt="2023-04-14T00:46:04.605" v="2578" actId="478"/>
          <ac:picMkLst>
            <pc:docMk/>
            <pc:sldMk cId="4218392541" sldId="268"/>
            <ac:picMk id="8" creationId="{F49BD19C-9612-43B6-B1A6-E8FF22A87896}"/>
          </ac:picMkLst>
        </pc:picChg>
        <pc:picChg chg="mod">
          <ac:chgData name="Jeff Li" userId="994e0c36-52ca-4eb7-9ab7-26e80a15bd74" providerId="ADAL" clId="{387E14AC-9795-40AF-8C63-E009BEE1C374}" dt="2023-04-14T02:04:27.045" v="3012" actId="1076"/>
          <ac:picMkLst>
            <pc:docMk/>
            <pc:sldMk cId="4218392541" sldId="268"/>
            <ac:picMk id="10" creationId="{C37AE949-A573-21B8-5DC0-53C5E9DBB22B}"/>
          </ac:picMkLst>
        </pc:picChg>
        <pc:picChg chg="add del mod">
          <ac:chgData name="Jeff Li" userId="994e0c36-52ca-4eb7-9ab7-26e80a15bd74" providerId="ADAL" clId="{387E14AC-9795-40AF-8C63-E009BEE1C374}" dt="2023-04-14T00:45:35.529" v="2564" actId="478"/>
          <ac:picMkLst>
            <pc:docMk/>
            <pc:sldMk cId="4218392541" sldId="268"/>
            <ac:picMk id="10" creationId="{F346FF8F-620F-A6BC-2871-DA26AC6D1CD7}"/>
          </ac:picMkLst>
        </pc:picChg>
        <pc:picChg chg="add del mod">
          <ac:chgData name="Jeff Li" userId="994e0c36-52ca-4eb7-9ab7-26e80a15bd74" providerId="ADAL" clId="{387E14AC-9795-40AF-8C63-E009BEE1C374}" dt="2023-04-14T00:50:29.937" v="2662" actId="478"/>
          <ac:picMkLst>
            <pc:docMk/>
            <pc:sldMk cId="4218392541" sldId="268"/>
            <ac:picMk id="28" creationId="{C719CC0B-6F65-2829-C62E-C7FA1DCFBE22}"/>
          </ac:picMkLst>
        </pc:picChg>
        <pc:picChg chg="add del mod">
          <ac:chgData name="Jeff Li" userId="994e0c36-52ca-4eb7-9ab7-26e80a15bd74" providerId="ADAL" clId="{387E14AC-9795-40AF-8C63-E009BEE1C374}" dt="2023-04-14T00:50:26.216" v="2660" actId="478"/>
          <ac:picMkLst>
            <pc:docMk/>
            <pc:sldMk cId="4218392541" sldId="268"/>
            <ac:picMk id="29" creationId="{D46219FC-2E74-65CC-8054-3AD66A14971B}"/>
          </ac:picMkLst>
        </pc:picChg>
        <pc:picChg chg="add del mod">
          <ac:chgData name="Jeff Li" userId="994e0c36-52ca-4eb7-9ab7-26e80a15bd74" providerId="ADAL" clId="{387E14AC-9795-40AF-8C63-E009BEE1C374}" dt="2023-04-14T00:49:11.768" v="2630" actId="478"/>
          <ac:picMkLst>
            <pc:docMk/>
            <pc:sldMk cId="4218392541" sldId="268"/>
            <ac:picMk id="30" creationId="{CEAD5AF9-5C40-8EAB-52EF-7C81AE967282}"/>
          </ac:picMkLst>
        </pc:picChg>
        <pc:picChg chg="add del mod">
          <ac:chgData name="Jeff Li" userId="994e0c36-52ca-4eb7-9ab7-26e80a15bd74" providerId="ADAL" clId="{387E14AC-9795-40AF-8C63-E009BEE1C374}" dt="2023-04-14T00:47:03.512" v="2583" actId="478"/>
          <ac:picMkLst>
            <pc:docMk/>
            <pc:sldMk cId="4218392541" sldId="268"/>
            <ac:picMk id="31" creationId="{731DAC50-A0DB-37D0-C6BA-CA944DF7EDFC}"/>
          </ac:picMkLst>
        </pc:picChg>
        <pc:picChg chg="add del mod">
          <ac:chgData name="Jeff Li" userId="994e0c36-52ca-4eb7-9ab7-26e80a15bd74" providerId="ADAL" clId="{387E14AC-9795-40AF-8C63-E009BEE1C374}" dt="2023-04-14T00:48:24.010" v="2620" actId="478"/>
          <ac:picMkLst>
            <pc:docMk/>
            <pc:sldMk cId="4218392541" sldId="268"/>
            <ac:picMk id="32" creationId="{DA8FA3D5-EC53-0D84-D16F-7F9E66DB0F8B}"/>
          </ac:picMkLst>
        </pc:picChg>
        <pc:picChg chg="add del mod">
          <ac:chgData name="Jeff Li" userId="994e0c36-52ca-4eb7-9ab7-26e80a15bd74" providerId="ADAL" clId="{387E14AC-9795-40AF-8C63-E009BEE1C374}" dt="2023-04-14T00:48:37.395" v="2625" actId="478"/>
          <ac:picMkLst>
            <pc:docMk/>
            <pc:sldMk cId="4218392541" sldId="268"/>
            <ac:picMk id="33" creationId="{B41B41F4-C3B4-2BB2-7E1D-2F67257AA2E2}"/>
          </ac:picMkLst>
        </pc:picChg>
        <pc:picChg chg="add del mod">
          <ac:chgData name="Jeff Li" userId="994e0c36-52ca-4eb7-9ab7-26e80a15bd74" providerId="ADAL" clId="{387E14AC-9795-40AF-8C63-E009BEE1C374}" dt="2023-04-14T00:53:21.137" v="2765" actId="478"/>
          <ac:picMkLst>
            <pc:docMk/>
            <pc:sldMk cId="4218392541" sldId="268"/>
            <ac:picMk id="37" creationId="{2A1AB23F-710D-D384-D73D-97A8A227A72C}"/>
          </ac:picMkLst>
        </pc:picChg>
        <pc:picChg chg="add del mod">
          <ac:chgData name="Jeff Li" userId="994e0c36-52ca-4eb7-9ab7-26e80a15bd74" providerId="ADAL" clId="{387E14AC-9795-40AF-8C63-E009BEE1C374}" dt="2023-04-14T00:58:10.408" v="2817" actId="478"/>
          <ac:picMkLst>
            <pc:docMk/>
            <pc:sldMk cId="4218392541" sldId="268"/>
            <ac:picMk id="38" creationId="{866C14F9-B41A-513C-6E6F-016BE2B6ECAD}"/>
          </ac:picMkLst>
        </pc:picChg>
        <pc:picChg chg="add del mod">
          <ac:chgData name="Jeff Li" userId="994e0c36-52ca-4eb7-9ab7-26e80a15bd74" providerId="ADAL" clId="{387E14AC-9795-40AF-8C63-E009BEE1C374}" dt="2023-04-14T01:02:26" v="2889" actId="478"/>
          <ac:picMkLst>
            <pc:docMk/>
            <pc:sldMk cId="4218392541" sldId="268"/>
            <ac:picMk id="39" creationId="{D9A191E7-E17E-0758-E930-E7FD33E05C32}"/>
          </ac:picMkLst>
        </pc:picChg>
        <pc:picChg chg="add mod ord">
          <ac:chgData name="Jeff Li" userId="994e0c36-52ca-4eb7-9ab7-26e80a15bd74" providerId="ADAL" clId="{387E14AC-9795-40AF-8C63-E009BEE1C374}" dt="2023-04-14T01:03:25.074" v="2897" actId="1035"/>
          <ac:picMkLst>
            <pc:docMk/>
            <pc:sldMk cId="4218392541" sldId="268"/>
            <ac:picMk id="40" creationId="{474A48F4-7A1C-EC59-63A1-86E3F8BA9E3C}"/>
          </ac:picMkLst>
        </pc:picChg>
        <pc:picChg chg="add mod ord topLvl">
          <ac:chgData name="Jeff Li" userId="994e0c36-52ca-4eb7-9ab7-26e80a15bd74" providerId="ADAL" clId="{387E14AC-9795-40AF-8C63-E009BEE1C374}" dt="2023-04-14T01:07:47.400" v="2909" actId="1038"/>
          <ac:picMkLst>
            <pc:docMk/>
            <pc:sldMk cId="4218392541" sldId="268"/>
            <ac:picMk id="41" creationId="{5D4E713A-C491-AD0E-B4C2-43E0FD12385E}"/>
          </ac:picMkLst>
        </pc:picChg>
        <pc:picChg chg="add mod ord">
          <ac:chgData name="Jeff Li" userId="994e0c36-52ca-4eb7-9ab7-26e80a15bd74" providerId="ADAL" clId="{387E14AC-9795-40AF-8C63-E009BEE1C374}" dt="2023-04-14T00:50:12.876" v="2658" actId="166"/>
          <ac:picMkLst>
            <pc:docMk/>
            <pc:sldMk cId="4218392541" sldId="268"/>
            <ac:picMk id="42" creationId="{DD10B3DB-2E65-3077-FE69-E435CB53BBD3}"/>
          </ac:picMkLst>
        </pc:picChg>
        <pc:picChg chg="add del mod">
          <ac:chgData name="Jeff Li" userId="994e0c36-52ca-4eb7-9ab7-26e80a15bd74" providerId="ADAL" clId="{387E14AC-9795-40AF-8C63-E009BEE1C374}" dt="2023-04-14T00:43:59.366" v="2520"/>
          <ac:picMkLst>
            <pc:docMk/>
            <pc:sldMk cId="4218392541" sldId="268"/>
            <ac:picMk id="46" creationId="{F3E37AF0-0B45-ABBA-DCDE-93CE91E92DB5}"/>
          </ac:picMkLst>
        </pc:picChg>
        <pc:picChg chg="add del mod">
          <ac:chgData name="Jeff Li" userId="994e0c36-52ca-4eb7-9ab7-26e80a15bd74" providerId="ADAL" clId="{387E14AC-9795-40AF-8C63-E009BEE1C374}" dt="2023-04-14T00:43:59.366" v="2520"/>
          <ac:picMkLst>
            <pc:docMk/>
            <pc:sldMk cId="4218392541" sldId="268"/>
            <ac:picMk id="47" creationId="{FA587BA9-C6A4-9DF5-2AB2-A7885AA335AA}"/>
          </ac:picMkLst>
        </pc:picChg>
        <pc:picChg chg="add del mod">
          <ac:chgData name="Jeff Li" userId="994e0c36-52ca-4eb7-9ab7-26e80a15bd74" providerId="ADAL" clId="{387E14AC-9795-40AF-8C63-E009BEE1C374}" dt="2023-04-14T00:43:59.366" v="2520"/>
          <ac:picMkLst>
            <pc:docMk/>
            <pc:sldMk cId="4218392541" sldId="268"/>
            <ac:picMk id="48" creationId="{32A12B0A-30FC-7F3F-27FD-3FEC266DE060}"/>
          </ac:picMkLst>
        </pc:picChg>
        <pc:picChg chg="add mod ord">
          <ac:chgData name="Jeff Li" userId="994e0c36-52ca-4eb7-9ab7-26e80a15bd74" providerId="ADAL" clId="{387E14AC-9795-40AF-8C63-E009BEE1C374}" dt="2023-04-14T01:03:25.074" v="2897" actId="1035"/>
          <ac:picMkLst>
            <pc:docMk/>
            <pc:sldMk cId="4218392541" sldId="268"/>
            <ac:picMk id="49" creationId="{47945126-80DC-08B5-B6B0-E21BE84B22F2}"/>
          </ac:picMkLst>
        </pc:picChg>
        <pc:picChg chg="add mod">
          <ac:chgData name="Jeff Li" userId="994e0c36-52ca-4eb7-9ab7-26e80a15bd74" providerId="ADAL" clId="{387E14AC-9795-40AF-8C63-E009BEE1C374}" dt="2023-04-14T01:03:25.074" v="2897" actId="1035"/>
          <ac:picMkLst>
            <pc:docMk/>
            <pc:sldMk cId="4218392541" sldId="268"/>
            <ac:picMk id="50" creationId="{28F8F3B1-9ADD-D5BF-BAF6-3F787B8226FE}"/>
          </ac:picMkLst>
        </pc:picChg>
        <pc:picChg chg="add mod">
          <ac:chgData name="Jeff Li" userId="994e0c36-52ca-4eb7-9ab7-26e80a15bd74" providerId="ADAL" clId="{387E14AC-9795-40AF-8C63-E009BEE1C374}" dt="2023-04-14T01:03:25.074" v="2897" actId="1035"/>
          <ac:picMkLst>
            <pc:docMk/>
            <pc:sldMk cId="4218392541" sldId="268"/>
            <ac:picMk id="51" creationId="{13B5AF46-75E7-DE8E-37A8-4CBD8B38A192}"/>
          </ac:picMkLst>
        </pc:picChg>
        <pc:picChg chg="add mod ord topLvl">
          <ac:chgData name="Jeff Li" userId="994e0c36-52ca-4eb7-9ab7-26e80a15bd74" providerId="ADAL" clId="{387E14AC-9795-40AF-8C63-E009BEE1C374}" dt="2023-04-14T01:03:25.074" v="2897" actId="1035"/>
          <ac:picMkLst>
            <pc:docMk/>
            <pc:sldMk cId="4218392541" sldId="268"/>
            <ac:picMk id="52" creationId="{1ED4E949-86F0-44C0-CCD2-DB6E34E56855}"/>
          </ac:picMkLst>
        </pc:picChg>
        <pc:picChg chg="add mod topLvl">
          <ac:chgData name="Jeff Li" userId="994e0c36-52ca-4eb7-9ab7-26e80a15bd74" providerId="ADAL" clId="{387E14AC-9795-40AF-8C63-E009BEE1C374}" dt="2023-04-14T01:03:25.074" v="2897" actId="1035"/>
          <ac:picMkLst>
            <pc:docMk/>
            <pc:sldMk cId="4218392541" sldId="268"/>
            <ac:picMk id="53" creationId="{7D172796-0AFA-FA54-71F8-1F4E36C93D2C}"/>
          </ac:picMkLst>
        </pc:picChg>
        <pc:picChg chg="add mod topLvl">
          <ac:chgData name="Jeff Li" userId="994e0c36-52ca-4eb7-9ab7-26e80a15bd74" providerId="ADAL" clId="{387E14AC-9795-40AF-8C63-E009BEE1C374}" dt="2023-04-14T01:03:25.074" v="2897" actId="1035"/>
          <ac:picMkLst>
            <pc:docMk/>
            <pc:sldMk cId="4218392541" sldId="268"/>
            <ac:picMk id="54" creationId="{6441E41F-E266-4B7F-3CCB-D32D2EF11F46}"/>
          </ac:picMkLst>
        </pc:picChg>
        <pc:picChg chg="add mod">
          <ac:chgData name="Jeff Li" userId="994e0c36-52ca-4eb7-9ab7-26e80a15bd74" providerId="ADAL" clId="{387E14AC-9795-40AF-8C63-E009BEE1C374}" dt="2023-04-14T00:47:10.354" v="2586" actId="571"/>
          <ac:picMkLst>
            <pc:docMk/>
            <pc:sldMk cId="4218392541" sldId="268"/>
            <ac:picMk id="55" creationId="{4DADBAAA-04BD-4C8B-1D9E-7519ED6340BB}"/>
          </ac:picMkLst>
        </pc:picChg>
        <pc:picChg chg="add mod">
          <ac:chgData name="Jeff Li" userId="994e0c36-52ca-4eb7-9ab7-26e80a15bd74" providerId="ADAL" clId="{387E14AC-9795-40AF-8C63-E009BEE1C374}" dt="2023-04-14T00:49:59.130" v="2655" actId="1038"/>
          <ac:picMkLst>
            <pc:docMk/>
            <pc:sldMk cId="4218392541" sldId="268"/>
            <ac:picMk id="56" creationId="{27FE6A12-08FD-CF82-5A79-1FCB6CC8BBFB}"/>
          </ac:picMkLst>
        </pc:picChg>
        <pc:picChg chg="add mod modCrop">
          <ac:chgData name="Jeff Li" userId="994e0c36-52ca-4eb7-9ab7-26e80a15bd74" providerId="ADAL" clId="{387E14AC-9795-40AF-8C63-E009BEE1C374}" dt="2023-04-14T02:33:47.700" v="3014" actId="732"/>
          <ac:picMkLst>
            <pc:docMk/>
            <pc:sldMk cId="4218392541" sldId="268"/>
            <ac:picMk id="57" creationId="{9FBA52CC-FBB8-4B0C-4539-31514CEB6ABC}"/>
          </ac:picMkLst>
        </pc:picChg>
        <pc:picChg chg="add mod modCrop">
          <ac:chgData name="Jeff Li" userId="994e0c36-52ca-4eb7-9ab7-26e80a15bd74" providerId="ADAL" clId="{387E14AC-9795-40AF-8C63-E009BEE1C374}" dt="2023-04-14T02:33:43.985" v="3013" actId="732"/>
          <ac:picMkLst>
            <pc:docMk/>
            <pc:sldMk cId="4218392541" sldId="268"/>
            <ac:picMk id="58" creationId="{951C7199-9E07-6EF3-738A-53CFA4D2D263}"/>
          </ac:picMkLst>
        </pc:picChg>
        <pc:picChg chg="del mod">
          <ac:chgData name="Jeff Li" userId="994e0c36-52ca-4eb7-9ab7-26e80a15bd74" providerId="ADAL" clId="{387E14AC-9795-40AF-8C63-E009BEE1C374}" dt="2023-04-14T01:09:00.108" v="2912" actId="478"/>
          <ac:picMkLst>
            <pc:docMk/>
            <pc:sldMk cId="4218392541" sldId="268"/>
            <ac:picMk id="60" creationId="{E9B539F9-D2B6-3C84-18B0-7E79B25E0A64}"/>
          </ac:picMkLst>
        </pc:picChg>
        <pc:picChg chg="add del mod">
          <ac:chgData name="Jeff Li" userId="994e0c36-52ca-4eb7-9ab7-26e80a15bd74" providerId="ADAL" clId="{387E14AC-9795-40AF-8C63-E009BEE1C374}" dt="2023-04-14T02:03:28.027" v="2998" actId="478"/>
          <ac:picMkLst>
            <pc:docMk/>
            <pc:sldMk cId="4218392541" sldId="268"/>
            <ac:picMk id="61" creationId="{D6C15283-6BBE-1CDF-185A-6EF4F29FEF99}"/>
          </ac:picMkLst>
        </pc:picChg>
        <pc:picChg chg="del mod">
          <ac:chgData name="Jeff Li" userId="994e0c36-52ca-4eb7-9ab7-26e80a15bd74" providerId="ADAL" clId="{387E14AC-9795-40AF-8C63-E009BEE1C374}" dt="2023-04-14T01:02:18.808" v="2887"/>
          <ac:picMkLst>
            <pc:docMk/>
            <pc:sldMk cId="4218392541" sldId="268"/>
            <ac:picMk id="62" creationId="{0ABB5403-D605-0E64-CB3D-487398203C1B}"/>
          </ac:picMkLst>
        </pc:picChg>
        <pc:picChg chg="del mod">
          <ac:chgData name="Jeff Li" userId="994e0c36-52ca-4eb7-9ab7-26e80a15bd74" providerId="ADAL" clId="{387E14AC-9795-40AF-8C63-E009BEE1C374}" dt="2023-04-14T02:02:32.971" v="2992" actId="478"/>
          <ac:picMkLst>
            <pc:docMk/>
            <pc:sldMk cId="4218392541" sldId="268"/>
            <ac:picMk id="63" creationId="{38B5A5AC-BBB9-1F7D-BFAF-B45234EE4F62}"/>
          </ac:picMkLst>
        </pc:picChg>
        <pc:picChg chg="del mod">
          <ac:chgData name="Jeff Li" userId="994e0c36-52ca-4eb7-9ab7-26e80a15bd74" providerId="ADAL" clId="{387E14AC-9795-40AF-8C63-E009BEE1C374}" dt="2023-04-14T02:04:12.244" v="3009" actId="478"/>
          <ac:picMkLst>
            <pc:docMk/>
            <pc:sldMk cId="4218392541" sldId="268"/>
            <ac:picMk id="64" creationId="{47AB5021-6249-8601-23E1-D4F89D0F573B}"/>
          </ac:picMkLst>
        </pc:picChg>
        <pc:cxnChg chg="add mod">
          <ac:chgData name="Jeff Li" userId="994e0c36-52ca-4eb7-9ab7-26e80a15bd74" providerId="ADAL" clId="{387E14AC-9795-40AF-8C63-E009BEE1C374}" dt="2023-04-14T00:22:57.473" v="2375"/>
          <ac:cxnSpMkLst>
            <pc:docMk/>
            <pc:sldMk cId="4218392541" sldId="268"/>
            <ac:cxnSpMk id="11" creationId="{0AB3F467-3783-C150-5808-23B8E688FA80}"/>
          </ac:cxnSpMkLst>
        </pc:cxnChg>
        <pc:cxnChg chg="add mod">
          <ac:chgData name="Jeff Li" userId="994e0c36-52ca-4eb7-9ab7-26e80a15bd74" providerId="ADAL" clId="{387E14AC-9795-40AF-8C63-E009BEE1C374}" dt="2023-04-14T00:22:57.473" v="2375"/>
          <ac:cxnSpMkLst>
            <pc:docMk/>
            <pc:sldMk cId="4218392541" sldId="268"/>
            <ac:cxnSpMk id="14" creationId="{A0300BCA-7CB3-64D6-8B3A-54FC34079FD6}"/>
          </ac:cxnSpMkLst>
        </pc:cxnChg>
        <pc:cxnChg chg="add mod">
          <ac:chgData name="Jeff Li" userId="994e0c36-52ca-4eb7-9ab7-26e80a15bd74" providerId="ADAL" clId="{387E14AC-9795-40AF-8C63-E009BEE1C374}" dt="2023-04-14T00:22:57.473" v="2375"/>
          <ac:cxnSpMkLst>
            <pc:docMk/>
            <pc:sldMk cId="4218392541" sldId="268"/>
            <ac:cxnSpMk id="15" creationId="{3B1102EB-A078-2090-20CF-A50FE55D78AF}"/>
          </ac:cxnSpMkLst>
        </pc:cxnChg>
        <pc:cxnChg chg="add mod">
          <ac:chgData name="Jeff Li" userId="994e0c36-52ca-4eb7-9ab7-26e80a15bd74" providerId="ADAL" clId="{387E14AC-9795-40AF-8C63-E009BEE1C374}" dt="2023-04-14T00:22:57.473" v="2375"/>
          <ac:cxnSpMkLst>
            <pc:docMk/>
            <pc:sldMk cId="4218392541" sldId="268"/>
            <ac:cxnSpMk id="20" creationId="{613B2D67-C71B-D457-2BF7-0DA84D7B6CF2}"/>
          </ac:cxnSpMkLst>
        </pc:cxnChg>
        <pc:cxnChg chg="add mod">
          <ac:chgData name="Jeff Li" userId="994e0c36-52ca-4eb7-9ab7-26e80a15bd74" providerId="ADAL" clId="{387E14AC-9795-40AF-8C63-E009BEE1C374}" dt="2023-04-14T00:22:57.473" v="2375"/>
          <ac:cxnSpMkLst>
            <pc:docMk/>
            <pc:sldMk cId="4218392541" sldId="268"/>
            <ac:cxnSpMk id="21" creationId="{3677B500-8997-92C1-AFB6-17B38EE4677A}"/>
          </ac:cxnSpMkLst>
        </pc:cxnChg>
        <pc:cxnChg chg="add mod">
          <ac:chgData name="Jeff Li" userId="994e0c36-52ca-4eb7-9ab7-26e80a15bd74" providerId="ADAL" clId="{387E14AC-9795-40AF-8C63-E009BEE1C374}" dt="2023-04-14T00:22:57.473" v="2375"/>
          <ac:cxnSpMkLst>
            <pc:docMk/>
            <pc:sldMk cId="4218392541" sldId="268"/>
            <ac:cxnSpMk id="26" creationId="{7D1F63FF-E029-E609-4639-F1FA0B98A18B}"/>
          </ac:cxnSpMkLst>
        </pc:cxnChg>
        <pc:cxnChg chg="add mod">
          <ac:chgData name="Jeff Li" userId="994e0c36-52ca-4eb7-9ab7-26e80a15bd74" providerId="ADAL" clId="{387E14AC-9795-40AF-8C63-E009BEE1C374}" dt="2023-04-14T00:22:57.473" v="2375"/>
          <ac:cxnSpMkLst>
            <pc:docMk/>
            <pc:sldMk cId="4218392541" sldId="268"/>
            <ac:cxnSpMk id="45" creationId="{922E649D-7543-E924-A26A-3C7FC6BBFD31}"/>
          </ac:cxnSpMkLst>
        </pc:cxnChg>
      </pc:sldChg>
      <pc:sldChg chg="addSp delSp modSp new mod">
        <pc:chgData name="Jeff Li" userId="994e0c36-52ca-4eb7-9ab7-26e80a15bd74" providerId="ADAL" clId="{387E14AC-9795-40AF-8C63-E009BEE1C374}" dt="2023-04-14T00:38:33.214" v="2420" actId="14100"/>
        <pc:sldMkLst>
          <pc:docMk/>
          <pc:sldMk cId="1605003304" sldId="269"/>
        </pc:sldMkLst>
        <pc:spChg chg="del">
          <ac:chgData name="Jeff Li" userId="994e0c36-52ca-4eb7-9ab7-26e80a15bd74" providerId="ADAL" clId="{387E14AC-9795-40AF-8C63-E009BEE1C374}" dt="2023-04-14T00:35:49.182" v="2377" actId="478"/>
          <ac:spMkLst>
            <pc:docMk/>
            <pc:sldMk cId="1605003304" sldId="269"/>
            <ac:spMk id="2" creationId="{643B89AF-9578-EC16-DB43-9320286104B1}"/>
          </ac:spMkLst>
        </pc:spChg>
        <pc:spChg chg="del">
          <ac:chgData name="Jeff Li" userId="994e0c36-52ca-4eb7-9ab7-26e80a15bd74" providerId="ADAL" clId="{387E14AC-9795-40AF-8C63-E009BEE1C374}" dt="2023-04-14T00:35:49.182" v="2377" actId="478"/>
          <ac:spMkLst>
            <pc:docMk/>
            <pc:sldMk cId="1605003304" sldId="269"/>
            <ac:spMk id="3" creationId="{0A2459B7-0DD0-1EAF-95F0-562F1D9612B0}"/>
          </ac:spMkLst>
        </pc:spChg>
        <pc:picChg chg="add mod modCrop">
          <ac:chgData name="Jeff Li" userId="994e0c36-52ca-4eb7-9ab7-26e80a15bd74" providerId="ADAL" clId="{387E14AC-9795-40AF-8C63-E009BEE1C374}" dt="2023-04-14T00:38:33.214" v="2420" actId="14100"/>
          <ac:picMkLst>
            <pc:docMk/>
            <pc:sldMk cId="1605003304" sldId="269"/>
            <ac:picMk id="5" creationId="{BD7A29F4-E73F-DAB9-E12C-D2A4EAD5F1AE}"/>
          </ac:picMkLst>
        </pc:picChg>
        <pc:picChg chg="add mod modCrop">
          <ac:chgData name="Jeff Li" userId="994e0c36-52ca-4eb7-9ab7-26e80a15bd74" providerId="ADAL" clId="{387E14AC-9795-40AF-8C63-E009BEE1C374}" dt="2023-04-14T00:38:33.214" v="2420" actId="14100"/>
          <ac:picMkLst>
            <pc:docMk/>
            <pc:sldMk cId="1605003304" sldId="269"/>
            <ac:picMk id="7" creationId="{75641852-8DA6-1BD6-013D-AFD2F781AF0F}"/>
          </ac:picMkLst>
        </pc:picChg>
        <pc:picChg chg="add mod modCrop">
          <ac:chgData name="Jeff Li" userId="994e0c36-52ca-4eb7-9ab7-26e80a15bd74" providerId="ADAL" clId="{387E14AC-9795-40AF-8C63-E009BEE1C374}" dt="2023-04-14T00:38:33.214" v="2420" actId="14100"/>
          <ac:picMkLst>
            <pc:docMk/>
            <pc:sldMk cId="1605003304" sldId="269"/>
            <ac:picMk id="9" creationId="{D3F973AE-2C79-1F4C-0DEB-228288217F7B}"/>
          </ac:picMkLst>
        </pc:picChg>
        <pc:picChg chg="add mod modCrop">
          <ac:chgData name="Jeff Li" userId="994e0c36-52ca-4eb7-9ab7-26e80a15bd74" providerId="ADAL" clId="{387E14AC-9795-40AF-8C63-E009BEE1C374}" dt="2023-04-14T00:38:33.214" v="2420" actId="14100"/>
          <ac:picMkLst>
            <pc:docMk/>
            <pc:sldMk cId="1605003304" sldId="269"/>
            <ac:picMk id="11" creationId="{9097BC7D-2050-92D9-B10A-B6BF25A5DEF6}"/>
          </ac:picMkLst>
        </pc:picChg>
      </pc:sldChg>
      <pc:sldChg chg="addSp delSp modSp new mod">
        <pc:chgData name="Jeff Li" userId="994e0c36-52ca-4eb7-9ab7-26e80a15bd74" providerId="ADAL" clId="{387E14AC-9795-40AF-8C63-E009BEE1C374}" dt="2023-04-14T00:46:46.793" v="2580" actId="732"/>
        <pc:sldMkLst>
          <pc:docMk/>
          <pc:sldMk cId="1567048443" sldId="270"/>
        </pc:sldMkLst>
        <pc:spChg chg="del">
          <ac:chgData name="Jeff Li" userId="994e0c36-52ca-4eb7-9ab7-26e80a15bd74" providerId="ADAL" clId="{387E14AC-9795-40AF-8C63-E009BEE1C374}" dt="2023-04-14T00:38:46.417" v="2422" actId="478"/>
          <ac:spMkLst>
            <pc:docMk/>
            <pc:sldMk cId="1567048443" sldId="270"/>
            <ac:spMk id="2" creationId="{E7123D7F-20A5-2535-51B5-A8AB800F8022}"/>
          </ac:spMkLst>
        </pc:spChg>
        <pc:spChg chg="del">
          <ac:chgData name="Jeff Li" userId="994e0c36-52ca-4eb7-9ab7-26e80a15bd74" providerId="ADAL" clId="{387E14AC-9795-40AF-8C63-E009BEE1C374}" dt="2023-04-14T00:38:46.417" v="2422" actId="478"/>
          <ac:spMkLst>
            <pc:docMk/>
            <pc:sldMk cId="1567048443" sldId="270"/>
            <ac:spMk id="3" creationId="{4623B77C-C47C-0A34-3961-500523F6695A}"/>
          </ac:spMkLst>
        </pc:spChg>
        <pc:graphicFrameChg chg="add del mod">
          <ac:chgData name="Jeff Li" userId="994e0c36-52ca-4eb7-9ab7-26e80a15bd74" providerId="ADAL" clId="{387E14AC-9795-40AF-8C63-E009BEE1C374}" dt="2023-04-14T00:38:50.773" v="2425"/>
          <ac:graphicFrameMkLst>
            <pc:docMk/>
            <pc:sldMk cId="1567048443" sldId="270"/>
            <ac:graphicFrameMk id="4" creationId="{D02FA6CB-FF99-CD0F-658B-D951120B1729}"/>
          </ac:graphicFrameMkLst>
        </pc:graphicFrameChg>
        <pc:picChg chg="add mod modCrop">
          <ac:chgData name="Jeff Li" userId="994e0c36-52ca-4eb7-9ab7-26e80a15bd74" providerId="ADAL" clId="{387E14AC-9795-40AF-8C63-E009BEE1C374}" dt="2023-04-14T00:46:42.516" v="2579" actId="732"/>
          <ac:picMkLst>
            <pc:docMk/>
            <pc:sldMk cId="1567048443" sldId="270"/>
            <ac:picMk id="6" creationId="{16A11584-CB7A-61D6-4945-665E1BB09D0B}"/>
          </ac:picMkLst>
        </pc:picChg>
        <pc:picChg chg="add mod modCrop">
          <ac:chgData name="Jeff Li" userId="994e0c36-52ca-4eb7-9ab7-26e80a15bd74" providerId="ADAL" clId="{387E14AC-9795-40AF-8C63-E009BEE1C374}" dt="2023-04-14T00:46:46.793" v="2580" actId="732"/>
          <ac:picMkLst>
            <pc:docMk/>
            <pc:sldMk cId="1567048443" sldId="270"/>
            <ac:picMk id="8" creationId="{BF1C0085-52D9-AA9B-5E93-3A9EA4FC768F}"/>
          </ac:picMkLst>
        </pc:picChg>
        <pc:picChg chg="add mod modCrop">
          <ac:chgData name="Jeff Li" userId="994e0c36-52ca-4eb7-9ab7-26e80a15bd74" providerId="ADAL" clId="{387E14AC-9795-40AF-8C63-E009BEE1C374}" dt="2023-04-14T00:40:21.661" v="2463" actId="1076"/>
          <ac:picMkLst>
            <pc:docMk/>
            <pc:sldMk cId="1567048443" sldId="270"/>
            <ac:picMk id="10" creationId="{F95279D4-CF97-DC09-12E0-288281210D5B}"/>
          </ac:picMkLst>
        </pc:picChg>
        <pc:picChg chg="add mod modCrop">
          <ac:chgData name="Jeff Li" userId="994e0c36-52ca-4eb7-9ab7-26e80a15bd74" providerId="ADAL" clId="{387E14AC-9795-40AF-8C63-E009BEE1C374}" dt="2023-04-14T00:40:22.829" v="2464" actId="1076"/>
          <ac:picMkLst>
            <pc:docMk/>
            <pc:sldMk cId="1567048443" sldId="270"/>
            <ac:picMk id="12" creationId="{EF93FC07-8855-4EBB-E417-5E9DE7415898}"/>
          </ac:picMkLst>
        </pc:picChg>
      </pc:sldChg>
      <pc:sldChg chg="addSp delSp modSp new mod">
        <pc:chgData name="Jeff Li" userId="994e0c36-52ca-4eb7-9ab7-26e80a15bd74" providerId="ADAL" clId="{387E14AC-9795-40AF-8C63-E009BEE1C374}" dt="2023-04-14T00:43:50.931" v="2518" actId="1076"/>
        <pc:sldMkLst>
          <pc:docMk/>
          <pc:sldMk cId="2033102963" sldId="271"/>
        </pc:sldMkLst>
        <pc:spChg chg="del">
          <ac:chgData name="Jeff Li" userId="994e0c36-52ca-4eb7-9ab7-26e80a15bd74" providerId="ADAL" clId="{387E14AC-9795-40AF-8C63-E009BEE1C374}" dt="2023-04-14T00:40:35.445" v="2466" actId="478"/>
          <ac:spMkLst>
            <pc:docMk/>
            <pc:sldMk cId="2033102963" sldId="271"/>
            <ac:spMk id="2" creationId="{ED8B59D6-5A86-279B-2E52-B071397425E4}"/>
          </ac:spMkLst>
        </pc:spChg>
        <pc:spChg chg="del">
          <ac:chgData name="Jeff Li" userId="994e0c36-52ca-4eb7-9ab7-26e80a15bd74" providerId="ADAL" clId="{387E14AC-9795-40AF-8C63-E009BEE1C374}" dt="2023-04-14T00:40:35.445" v="2466" actId="478"/>
          <ac:spMkLst>
            <pc:docMk/>
            <pc:sldMk cId="2033102963" sldId="271"/>
            <ac:spMk id="3" creationId="{36B6C982-C0F6-9D42-21D4-FDC1980B3E8D}"/>
          </ac:spMkLst>
        </pc:spChg>
        <pc:graphicFrameChg chg="add del mod">
          <ac:chgData name="Jeff Li" userId="994e0c36-52ca-4eb7-9ab7-26e80a15bd74" providerId="ADAL" clId="{387E14AC-9795-40AF-8C63-E009BEE1C374}" dt="2023-04-14T00:40:35.921" v="2469"/>
          <ac:graphicFrameMkLst>
            <pc:docMk/>
            <pc:sldMk cId="2033102963" sldId="271"/>
            <ac:graphicFrameMk id="4" creationId="{F28C9808-E06C-D84C-6723-464E5BB67516}"/>
          </ac:graphicFrameMkLst>
        </pc:graphicFrameChg>
        <pc:picChg chg="add mod modCrop">
          <ac:chgData name="Jeff Li" userId="994e0c36-52ca-4eb7-9ab7-26e80a15bd74" providerId="ADAL" clId="{387E14AC-9795-40AF-8C63-E009BEE1C374}" dt="2023-04-14T00:43:50.931" v="2518" actId="1076"/>
          <ac:picMkLst>
            <pc:docMk/>
            <pc:sldMk cId="2033102963" sldId="271"/>
            <ac:picMk id="6" creationId="{187F22CB-9A1A-C551-11CA-2FF6D1E83C74}"/>
          </ac:picMkLst>
        </pc:picChg>
        <pc:picChg chg="add mod modCrop">
          <ac:chgData name="Jeff Li" userId="994e0c36-52ca-4eb7-9ab7-26e80a15bd74" providerId="ADAL" clId="{387E14AC-9795-40AF-8C63-E009BEE1C374}" dt="2023-04-14T00:43:49.409" v="2517" actId="1076"/>
          <ac:picMkLst>
            <pc:docMk/>
            <pc:sldMk cId="2033102963" sldId="271"/>
            <ac:picMk id="8" creationId="{801E0225-FB69-EA2A-DD3E-DDBF4F93C2D9}"/>
          </ac:picMkLst>
        </pc:picChg>
        <pc:picChg chg="add mod modCrop">
          <ac:chgData name="Jeff Li" userId="994e0c36-52ca-4eb7-9ab7-26e80a15bd74" providerId="ADAL" clId="{387E14AC-9795-40AF-8C63-E009BEE1C374}" dt="2023-04-14T00:43:22.496" v="2510" actId="732"/>
          <ac:picMkLst>
            <pc:docMk/>
            <pc:sldMk cId="2033102963" sldId="271"/>
            <ac:picMk id="10" creationId="{10466DC4-CB48-4A42-1DD2-704E63DE57FE}"/>
          </ac:picMkLst>
        </pc:picChg>
        <pc:picChg chg="add mod modCrop">
          <ac:chgData name="Jeff Li" userId="994e0c36-52ca-4eb7-9ab7-26e80a15bd74" providerId="ADAL" clId="{387E14AC-9795-40AF-8C63-E009BEE1C374}" dt="2023-04-14T00:42:28.584" v="2507" actId="732"/>
          <ac:picMkLst>
            <pc:docMk/>
            <pc:sldMk cId="2033102963" sldId="271"/>
            <ac:picMk id="12" creationId="{3D655BF0-B098-C2EA-577C-23A057899950}"/>
          </ac:picMkLst>
        </pc:picChg>
      </pc:sldChg>
      <pc:sldChg chg="add">
        <pc:chgData name="Jeff Li" userId="994e0c36-52ca-4eb7-9ab7-26e80a15bd74" providerId="ADAL" clId="{387E14AC-9795-40AF-8C63-E009BEE1C374}" dt="2023-04-14T02:34:11.366" v="3015"/>
        <pc:sldMkLst>
          <pc:docMk/>
          <pc:sldMk cId="1474677611" sldId="2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BC487-3B3B-4DD7-B35D-70F20FA27A31}" type="datetimeFigureOut">
              <a:rPr lang="zh-CN" altLang="en-US" smtClean="0"/>
              <a:t>2023/04/14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78100" y="1279525"/>
            <a:ext cx="19431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1C145-CEB1-495A-AC37-72F60BD020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95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1C145-CEB1-495A-AC37-72F60BD0201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491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71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957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938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40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547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2023/04/14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87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2023/04/14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903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2023/04/14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6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2023/04/14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760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2023/04/14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880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7FFF-9C28-41A4-8F7C-4D479D53F54D}" type="datetimeFigureOut">
              <a:rPr lang="zh-CN" altLang="en-US" smtClean="0"/>
              <a:t>2023/04/14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851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27FFF-9C28-41A4-8F7C-4D479D53F54D}" type="datetimeFigureOut">
              <a:rPr lang="zh-CN" altLang="en-US" smtClean="0"/>
              <a:t>2023/04/14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41674-B258-4366-A888-6D11964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76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svg"/><Relationship Id="rId2" Type="http://schemas.openxmlformats.org/officeDocument/2006/relationships/image" Target="../media/image3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svg"/><Relationship Id="rId5" Type="http://schemas.openxmlformats.org/officeDocument/2006/relationships/image" Target="../media/image6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卡通人物&#10;&#10;中度可信度描述已自动生成">
            <a:extLst>
              <a:ext uri="{FF2B5EF4-FFF2-40B4-BE49-F238E27FC236}">
                <a16:creationId xmlns:a16="http://schemas.microsoft.com/office/drawing/2014/main" id="{BC5F1620-428F-4271-93A1-D8C4FE382F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8" t="14449" r="34111" b="3055"/>
          <a:stretch/>
        </p:blipFill>
        <p:spPr>
          <a:xfrm>
            <a:off x="3584182" y="3045716"/>
            <a:ext cx="2249956" cy="2166470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216D3F06-8527-AC4C-DEB8-BD6F19F44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82" y="2955471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6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E9A66748-2518-C163-20CC-E598F50F6E03}"/>
              </a:ext>
            </a:extLst>
          </p:cNvPr>
          <p:cNvSpPr txBox="1"/>
          <p:nvPr/>
        </p:nvSpPr>
        <p:spPr>
          <a:xfrm>
            <a:off x="793349" y="10774938"/>
            <a:ext cx="319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压缩图片</a:t>
            </a:r>
            <a:endParaRPr lang="en-US" altLang="zh-CN" dirty="0"/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B9FC3FB3-0D1C-9615-00C4-998955CDF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9057" y="1391301"/>
            <a:ext cx="2836524" cy="1875600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228A1B0E-B780-9D31-79E8-7B6B552A7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030" y="1226424"/>
            <a:ext cx="2048400" cy="2048400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30B64FF7-E407-FCE4-25A7-976B48B70BF1}"/>
              </a:ext>
            </a:extLst>
          </p:cNvPr>
          <p:cNvSpPr/>
          <p:nvPr/>
        </p:nvSpPr>
        <p:spPr>
          <a:xfrm>
            <a:off x="1354987" y="4915834"/>
            <a:ext cx="4093313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318CAA-A929-0FC5-90CC-EF93166AE206}"/>
              </a:ext>
            </a:extLst>
          </p:cNvPr>
          <p:cNvSpPr/>
          <p:nvPr/>
        </p:nvSpPr>
        <p:spPr>
          <a:xfrm>
            <a:off x="1354987" y="6819172"/>
            <a:ext cx="4202851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0BFD0F31-5980-C0CA-A84D-C6255D97DCE9}"/>
              </a:ext>
            </a:extLst>
          </p:cNvPr>
          <p:cNvSpPr/>
          <p:nvPr/>
        </p:nvSpPr>
        <p:spPr>
          <a:xfrm>
            <a:off x="1354987" y="8706555"/>
            <a:ext cx="3776607" cy="248046"/>
          </a:xfrm>
          <a:prstGeom prst="rightArrow">
            <a:avLst>
              <a:gd name="adj1" fmla="val 50000"/>
              <a:gd name="adj2" fmla="val 0"/>
            </a:avLst>
          </a:prstGeom>
          <a:gradFill>
            <a:gsLst>
              <a:gs pos="0">
                <a:srgbClr val="9E9EFF"/>
              </a:gs>
              <a:gs pos="100000">
                <a:srgbClr val="C9C9C9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AB3F467-3783-C150-5808-23B8E688FA80}"/>
              </a:ext>
            </a:extLst>
          </p:cNvPr>
          <p:cNvCxnSpPr>
            <a:cxnSpLocks/>
          </p:cNvCxnSpPr>
          <p:nvPr/>
        </p:nvCxnSpPr>
        <p:spPr>
          <a:xfrm>
            <a:off x="182237" y="3396573"/>
            <a:ext cx="260657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D69529-A1FE-31AC-64DC-42D2170E8EC5}"/>
                  </a:ext>
                </a:extLst>
              </p:cNvPr>
              <p:cNvSpPr txBox="1"/>
              <p:nvPr/>
            </p:nvSpPr>
            <p:spPr>
              <a:xfrm>
                <a:off x="2495562" y="3386032"/>
                <a:ext cx="52749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D69529-A1FE-31AC-64DC-42D2170E8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562" y="3386032"/>
                <a:ext cx="527491" cy="334722"/>
              </a:xfrm>
              <a:prstGeom prst="rect">
                <a:avLst/>
              </a:prstGeom>
              <a:blipFill>
                <a:blip r:embed="rId6"/>
                <a:stretch>
                  <a:fillRect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3F693E6-F889-EBFF-B0B2-832A3ED8C378}"/>
                  </a:ext>
                </a:extLst>
              </p:cNvPr>
              <p:cNvSpPr txBox="1"/>
              <p:nvPr/>
            </p:nvSpPr>
            <p:spPr>
              <a:xfrm>
                <a:off x="95940" y="3386032"/>
                <a:ext cx="272814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3F693E6-F889-EBFF-B0B2-832A3ED8C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0" y="3386032"/>
                <a:ext cx="272814" cy="369332"/>
              </a:xfrm>
              <a:prstGeom prst="rect">
                <a:avLst/>
              </a:prstGeom>
              <a:blipFill>
                <a:blip r:embed="rId7"/>
                <a:stretch>
                  <a:fillRect l="-2954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0300BCA-7CB3-64D6-8B3A-54FC34079FD6}"/>
              </a:ext>
            </a:extLst>
          </p:cNvPr>
          <p:cNvCxnSpPr>
            <a:cxnSpLocks/>
          </p:cNvCxnSpPr>
          <p:nvPr/>
        </p:nvCxnSpPr>
        <p:spPr>
          <a:xfrm>
            <a:off x="3681862" y="3396573"/>
            <a:ext cx="29407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B1102EB-A078-2090-20CF-A50FE55D78AF}"/>
              </a:ext>
            </a:extLst>
          </p:cNvPr>
          <p:cNvCxnSpPr>
            <a:cxnSpLocks/>
          </p:cNvCxnSpPr>
          <p:nvPr/>
        </p:nvCxnSpPr>
        <p:spPr>
          <a:xfrm flipV="1">
            <a:off x="3694452" y="1117600"/>
            <a:ext cx="0" cy="2289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8D74E1F-2445-9C0B-5A00-0DAF6DCDA2E8}"/>
                  </a:ext>
                </a:extLst>
              </p:cNvPr>
              <p:cNvSpPr txBox="1"/>
              <p:nvPr/>
            </p:nvSpPr>
            <p:spPr>
              <a:xfrm>
                <a:off x="6395339" y="3386032"/>
                <a:ext cx="313558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8D74E1F-2445-9C0B-5A00-0DAF6DCDA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39" y="3386032"/>
                <a:ext cx="313558" cy="369332"/>
              </a:xfrm>
              <a:prstGeom prst="rect">
                <a:avLst/>
              </a:prstGeom>
              <a:blipFill>
                <a:blip r:embed="rId8"/>
                <a:stretch>
                  <a:fillRect r="-384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D02517-0100-537F-2EF3-EA13FEB9C5BA}"/>
                  </a:ext>
                </a:extLst>
              </p:cNvPr>
              <p:cNvSpPr txBox="1"/>
              <p:nvPr/>
            </p:nvSpPr>
            <p:spPr>
              <a:xfrm>
                <a:off x="3595565" y="3386032"/>
                <a:ext cx="272814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ED02517-0100-537F-2EF3-EA13FEB9C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565" y="3386032"/>
                <a:ext cx="272814" cy="369332"/>
              </a:xfrm>
              <a:prstGeom prst="rect">
                <a:avLst/>
              </a:prstGeom>
              <a:blipFill>
                <a:blip r:embed="rId9"/>
                <a:stretch>
                  <a:fillRect l="-28889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88EEC43-D357-B8AB-4A4D-B6F95D6EB997}"/>
                  </a:ext>
                </a:extLst>
              </p:cNvPr>
              <p:cNvSpPr txBox="1"/>
              <p:nvPr/>
            </p:nvSpPr>
            <p:spPr>
              <a:xfrm>
                <a:off x="3705826" y="954819"/>
                <a:ext cx="30640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88EEC43-D357-B8AB-4A4D-B6F95D6EB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26" y="954819"/>
                <a:ext cx="306401" cy="334722"/>
              </a:xfrm>
              <a:prstGeom prst="rect">
                <a:avLst/>
              </a:prstGeom>
              <a:blipFill>
                <a:blip r:embed="rId10"/>
                <a:stretch>
                  <a:fillRect r="-2000"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B9BB01E-D4F1-D61C-AB32-6F674F9CCDBC}"/>
                  </a:ext>
                </a:extLst>
              </p:cNvPr>
              <p:cNvSpPr txBox="1"/>
              <p:nvPr/>
            </p:nvSpPr>
            <p:spPr>
              <a:xfrm>
                <a:off x="1584689" y="762737"/>
                <a:ext cx="878152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B9BB01E-D4F1-D61C-AB32-6F674F9CC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689" y="762737"/>
                <a:ext cx="878152" cy="369332"/>
              </a:xfrm>
              <a:prstGeom prst="rect">
                <a:avLst/>
              </a:prstGeom>
              <a:blipFill>
                <a:blip r:embed="rId11"/>
                <a:stretch>
                  <a:fillRect l="-2083" r="-6250" b="-1475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13B2D67-C71B-D457-2BF7-0DA84D7B6CF2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803437" y="1132069"/>
            <a:ext cx="220328" cy="5476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677B500-8997-92C1-AFB6-17B38EE4677A}"/>
              </a:ext>
            </a:extLst>
          </p:cNvPr>
          <p:cNvCxnSpPr>
            <a:cxnSpLocks/>
          </p:cNvCxnSpPr>
          <p:nvPr/>
        </p:nvCxnSpPr>
        <p:spPr>
          <a:xfrm>
            <a:off x="2826949" y="2136211"/>
            <a:ext cx="60621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D9C8C4-6673-598D-0A1C-6E81E0686158}"/>
                  </a:ext>
                </a:extLst>
              </p:cNvPr>
              <p:cNvSpPr txBox="1"/>
              <p:nvPr/>
            </p:nvSpPr>
            <p:spPr>
              <a:xfrm>
                <a:off x="3003890" y="1827817"/>
                <a:ext cx="2285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𝒫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D9C8C4-6673-598D-0A1C-6E81E0686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890" y="1827817"/>
                <a:ext cx="228524" cy="276999"/>
              </a:xfrm>
              <a:prstGeom prst="rect">
                <a:avLst/>
              </a:prstGeom>
              <a:blipFill>
                <a:blip r:embed="rId12"/>
                <a:stretch>
                  <a:fillRect l="-27027" r="-21622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AE7E998A-EF5F-CA5B-721C-66479797658B}"/>
              </a:ext>
            </a:extLst>
          </p:cNvPr>
          <p:cNvSpPr/>
          <p:nvPr/>
        </p:nvSpPr>
        <p:spPr>
          <a:xfrm>
            <a:off x="1771631" y="1662280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289FB96-857B-74E2-089E-D5577A7B1807}"/>
                  </a:ext>
                </a:extLst>
              </p:cNvPr>
              <p:cNvSpPr txBox="1"/>
              <p:nvPr/>
            </p:nvSpPr>
            <p:spPr>
              <a:xfrm>
                <a:off x="2244582" y="2877185"/>
                <a:ext cx="674451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289FB96-857B-74E2-089E-D5577A7B1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82" y="2877185"/>
                <a:ext cx="67445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CF9507C-614B-0D77-1CA6-38606BE8BCE2}"/>
                  </a:ext>
                </a:extLst>
              </p:cNvPr>
              <p:cNvSpPr txBox="1"/>
              <p:nvPr/>
            </p:nvSpPr>
            <p:spPr>
              <a:xfrm>
                <a:off x="5810922" y="2877185"/>
                <a:ext cx="674451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CF9507C-614B-0D77-1CA6-38606BE8B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922" y="2877185"/>
                <a:ext cx="67445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D1F63FF-E029-E609-4639-F1FA0B98A18B}"/>
              </a:ext>
            </a:extLst>
          </p:cNvPr>
          <p:cNvCxnSpPr>
            <a:cxnSpLocks/>
          </p:cNvCxnSpPr>
          <p:nvPr/>
        </p:nvCxnSpPr>
        <p:spPr>
          <a:xfrm flipV="1">
            <a:off x="198718" y="1117600"/>
            <a:ext cx="0" cy="22895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BCC6DF0-C0AC-1D56-9044-881CDCCB9693}"/>
                  </a:ext>
                </a:extLst>
              </p:cNvPr>
              <p:cNvSpPr txBox="1"/>
              <p:nvPr/>
            </p:nvSpPr>
            <p:spPr>
              <a:xfrm>
                <a:off x="210092" y="954819"/>
                <a:ext cx="306401" cy="33472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BCC6DF0-C0AC-1D56-9044-881CDCCB9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92" y="954819"/>
                <a:ext cx="306401" cy="334722"/>
              </a:xfrm>
              <a:prstGeom prst="rect">
                <a:avLst/>
              </a:prstGeom>
              <a:blipFill>
                <a:blip r:embed="rId15"/>
                <a:stretch>
                  <a:fillRect r="-1961" b="-363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FE1ABD4-BE7B-76B0-3B4C-9EAC0BD0CDFD}"/>
                  </a:ext>
                </a:extLst>
              </p:cNvPr>
              <p:cNvSpPr txBox="1"/>
              <p:nvPr/>
            </p:nvSpPr>
            <p:spPr>
              <a:xfrm>
                <a:off x="70159" y="4007883"/>
                <a:ext cx="1834348" cy="29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FE1ABD4-BE7B-76B0-3B4C-9EAC0BD0C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" y="4007883"/>
                <a:ext cx="1834348" cy="295978"/>
              </a:xfrm>
              <a:prstGeom prst="rect">
                <a:avLst/>
              </a:prstGeom>
              <a:blipFill>
                <a:blip r:embed="rId16"/>
                <a:stretch>
                  <a:fillRect l="-3000" t="-4082" r="-333" b="-32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1825304-078D-3FEC-ABD7-CE3A2A51AD8E}"/>
                  </a:ext>
                </a:extLst>
              </p:cNvPr>
              <p:cNvSpPr txBox="1"/>
              <p:nvPr/>
            </p:nvSpPr>
            <p:spPr>
              <a:xfrm>
                <a:off x="35395" y="5827942"/>
                <a:ext cx="1319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/2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1825304-078D-3FEC-ABD7-CE3A2A51A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5" y="5827942"/>
                <a:ext cx="1319592" cy="276999"/>
              </a:xfrm>
              <a:prstGeom prst="rect">
                <a:avLst/>
              </a:prstGeom>
              <a:blipFill>
                <a:blip r:embed="rId17"/>
                <a:stretch>
                  <a:fillRect l="-6019" t="-4444" r="-463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4F8D19B-41F1-EA2E-919A-81F9E8FE314D}"/>
                  </a:ext>
                </a:extLst>
              </p:cNvPr>
              <p:cNvSpPr txBox="1"/>
              <p:nvPr/>
            </p:nvSpPr>
            <p:spPr>
              <a:xfrm>
                <a:off x="35395" y="7632097"/>
                <a:ext cx="18782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=1/(5−4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4F8D19B-41F1-EA2E-919A-81F9E8FE3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5" y="7632097"/>
                <a:ext cx="1878206" cy="276999"/>
              </a:xfrm>
              <a:prstGeom prst="rect">
                <a:avLst/>
              </a:prstGeom>
              <a:blipFill>
                <a:blip r:embed="rId18"/>
                <a:stretch>
                  <a:fillRect l="-3896" t="-2222" r="-4221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椭圆 42">
            <a:extLst>
              <a:ext uri="{FF2B5EF4-FFF2-40B4-BE49-F238E27FC236}">
                <a16:creationId xmlns:a16="http://schemas.microsoft.com/office/drawing/2014/main" id="{05E9EFAC-D956-2474-9472-C679DAFC51B2}"/>
              </a:ext>
            </a:extLst>
          </p:cNvPr>
          <p:cNvSpPr/>
          <p:nvPr/>
        </p:nvSpPr>
        <p:spPr>
          <a:xfrm>
            <a:off x="5192605" y="2133383"/>
            <a:ext cx="54000" cy="54000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5D162DC-0919-69DC-7111-F8E6E63B79AC}"/>
                  </a:ext>
                </a:extLst>
              </p:cNvPr>
              <p:cNvSpPr txBox="1"/>
              <p:nvPr/>
            </p:nvSpPr>
            <p:spPr>
              <a:xfrm>
                <a:off x="5015279" y="1108108"/>
                <a:ext cx="766658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5D162DC-0919-69DC-7111-F8E6E63B7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279" y="1108108"/>
                <a:ext cx="766658" cy="369332"/>
              </a:xfrm>
              <a:prstGeom prst="rect">
                <a:avLst/>
              </a:prstGeom>
              <a:blipFill>
                <a:blip r:embed="rId19"/>
                <a:stretch>
                  <a:fillRect b="-150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22E649D-7543-E924-A26A-3C7FC6BBFD31}"/>
              </a:ext>
            </a:extLst>
          </p:cNvPr>
          <p:cNvCxnSpPr>
            <a:cxnSpLocks/>
          </p:cNvCxnSpPr>
          <p:nvPr/>
        </p:nvCxnSpPr>
        <p:spPr>
          <a:xfrm flipV="1">
            <a:off x="5221128" y="1477937"/>
            <a:ext cx="177759" cy="6689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 descr="图表, 表面图&#10;&#10;描述已自动生成">
            <a:extLst>
              <a:ext uri="{FF2B5EF4-FFF2-40B4-BE49-F238E27FC236}">
                <a16:creationId xmlns:a16="http://schemas.microsoft.com/office/drawing/2014/main" id="{28F8F3B1-9ADD-D5BF-BAF6-3F787B8226FE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2636" y="8019098"/>
            <a:ext cx="1925203" cy="1168447"/>
          </a:xfrm>
          <a:prstGeom prst="rect">
            <a:avLst/>
          </a:prstGeom>
        </p:spPr>
      </p:pic>
      <p:pic>
        <p:nvPicPr>
          <p:cNvPr id="51" name="图片 50" descr="图片包含 表面图&#10;&#10;描述已自动生成">
            <a:extLst>
              <a:ext uri="{FF2B5EF4-FFF2-40B4-BE49-F238E27FC236}">
                <a16:creationId xmlns:a16="http://schemas.microsoft.com/office/drawing/2014/main" id="{13B5AF46-75E7-DE8E-37A8-4CBD8B38A19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0353" y="7916999"/>
            <a:ext cx="1495353" cy="1263757"/>
          </a:xfrm>
          <a:prstGeom prst="rect">
            <a:avLst/>
          </a:prstGeom>
        </p:spPr>
      </p:pic>
      <p:pic>
        <p:nvPicPr>
          <p:cNvPr id="49" name="图片 48" descr="黑暗里有星球&#10;&#10;中度可信度描述已自动生成">
            <a:extLst>
              <a:ext uri="{FF2B5EF4-FFF2-40B4-BE49-F238E27FC236}">
                <a16:creationId xmlns:a16="http://schemas.microsoft.com/office/drawing/2014/main" id="{47945126-80DC-08B5-B6B0-E21BE84B22F2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9884" y="8160538"/>
            <a:ext cx="1877656" cy="1033200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474A48F4-7A1C-EC59-63A1-86E3F8BA9E3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846269" y="8127045"/>
            <a:ext cx="2059752" cy="1098000"/>
          </a:xfrm>
          <a:prstGeom prst="rect">
            <a:avLst/>
          </a:prstGeom>
        </p:spPr>
      </p:pic>
      <p:pic>
        <p:nvPicPr>
          <p:cNvPr id="52" name="图片 51" descr="黑暗中的灯光&#10;&#10;中度可信度描述已自动生成">
            <a:extLst>
              <a:ext uri="{FF2B5EF4-FFF2-40B4-BE49-F238E27FC236}">
                <a16:creationId xmlns:a16="http://schemas.microsoft.com/office/drawing/2014/main" id="{1ED4E949-86F0-44C0-CCD2-DB6E34E56855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4122" y="5903111"/>
            <a:ext cx="1435344" cy="1494092"/>
          </a:xfrm>
          <a:prstGeom prst="rect">
            <a:avLst/>
          </a:prstGeom>
        </p:spPr>
      </p:pic>
      <p:pic>
        <p:nvPicPr>
          <p:cNvPr id="53" name="图片 52" descr="表面图&#10;&#10;描述已自动生成">
            <a:extLst>
              <a:ext uri="{FF2B5EF4-FFF2-40B4-BE49-F238E27FC236}">
                <a16:creationId xmlns:a16="http://schemas.microsoft.com/office/drawing/2014/main" id="{7D172796-0AFA-FA54-71F8-1F4E36C93D2C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1008" y="5882204"/>
            <a:ext cx="1591576" cy="1511637"/>
          </a:xfrm>
          <a:prstGeom prst="rect">
            <a:avLst/>
          </a:prstGeom>
        </p:spPr>
      </p:pic>
      <p:pic>
        <p:nvPicPr>
          <p:cNvPr id="54" name="图片 53" descr="表面图&#10;&#10;中度可信度描述已自动生成">
            <a:extLst>
              <a:ext uri="{FF2B5EF4-FFF2-40B4-BE49-F238E27FC236}">
                <a16:creationId xmlns:a16="http://schemas.microsoft.com/office/drawing/2014/main" id="{6441E41F-E266-4B7F-3CCB-D32D2EF11F46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8688" y="5894129"/>
            <a:ext cx="1625588" cy="1498368"/>
          </a:xfrm>
          <a:prstGeom prst="rect">
            <a:avLst/>
          </a:prstGeom>
        </p:spPr>
      </p:pic>
      <p:pic>
        <p:nvPicPr>
          <p:cNvPr id="41" name="图形 40">
            <a:extLst>
              <a:ext uri="{FF2B5EF4-FFF2-40B4-BE49-F238E27FC236}">
                <a16:creationId xmlns:a16="http://schemas.microsoft.com/office/drawing/2014/main" id="{5D4E713A-C491-AD0E-B4C2-43E0FD12385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flipH="1">
            <a:off x="5330925" y="5906779"/>
            <a:ext cx="1524584" cy="1524584"/>
          </a:xfrm>
          <a:prstGeom prst="rect">
            <a:avLst/>
          </a:prstGeom>
        </p:spPr>
      </p:pic>
      <p:pic>
        <p:nvPicPr>
          <p:cNvPr id="56" name="图片 55" descr="图片包含 灯光, 黑暗, 钟表&#10;&#10;描述已自动生成">
            <a:extLst>
              <a:ext uri="{FF2B5EF4-FFF2-40B4-BE49-F238E27FC236}">
                <a16:creationId xmlns:a16="http://schemas.microsoft.com/office/drawing/2014/main" id="{27FE6A12-08FD-CF82-5A79-1FCB6CC8BBFB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322" y="3927669"/>
            <a:ext cx="1850549" cy="1634400"/>
          </a:xfrm>
          <a:prstGeom prst="rect">
            <a:avLst/>
          </a:prstGeom>
        </p:spPr>
      </p:pic>
      <p:pic>
        <p:nvPicPr>
          <p:cNvPr id="57" name="图片 56" descr="图表&#10;&#10;描述已自动生成">
            <a:extLst>
              <a:ext uri="{FF2B5EF4-FFF2-40B4-BE49-F238E27FC236}">
                <a16:creationId xmlns:a16="http://schemas.microsoft.com/office/drawing/2014/main" id="{9FBA52CC-FBB8-4B0C-4539-31514CEB6ABC}"/>
              </a:ext>
            </a:extLst>
          </p:cNvPr>
          <p:cNvPicPr>
            <a:picLocks noChangeAspect="1"/>
          </p:cNvPicPr>
          <p:nvPr/>
        </p:nvPicPr>
        <p:blipFill rotWithShape="1"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8705" y="3931848"/>
            <a:ext cx="1734373" cy="1630800"/>
          </a:xfrm>
          <a:prstGeom prst="rect">
            <a:avLst/>
          </a:prstGeom>
        </p:spPr>
      </p:pic>
      <p:pic>
        <p:nvPicPr>
          <p:cNvPr id="58" name="图片 57" descr="表面图&#10;&#10;描述已自动生成">
            <a:extLst>
              <a:ext uri="{FF2B5EF4-FFF2-40B4-BE49-F238E27FC236}">
                <a16:creationId xmlns:a16="http://schemas.microsoft.com/office/drawing/2014/main" id="{951C7199-9E07-6EF3-738A-53CFA4D2D263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9546" y="3935243"/>
            <a:ext cx="1562401" cy="1630800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DD10B3DB-2E65-3077-FE69-E435CB53BBD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290838" y="4048449"/>
            <a:ext cx="1562400" cy="156240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82B70CCF-1991-22B0-CC67-FB65D8B8E418}"/>
              </a:ext>
            </a:extLst>
          </p:cNvPr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7814" y="4361989"/>
            <a:ext cx="1422000" cy="1171666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11C1D0CC-8EF4-50A1-FC9E-8164F9AD082F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5395" y="6186389"/>
            <a:ext cx="1422000" cy="1173917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C37AE949-A573-21B8-5DC0-53C5E9DBB22B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5395" y="7992261"/>
            <a:ext cx="1422000" cy="116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92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A12EEAF-4558-D969-570C-C6BDEF654CA6}"/>
              </a:ext>
            </a:extLst>
          </p:cNvPr>
          <p:cNvGrpSpPr/>
          <p:nvPr/>
        </p:nvGrpSpPr>
        <p:grpSpPr>
          <a:xfrm>
            <a:off x="359351" y="847758"/>
            <a:ext cx="1292281" cy="4055027"/>
            <a:chOff x="520586" y="5085019"/>
            <a:chExt cx="1435700" cy="481996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D34ECC5-33B4-002A-175A-7B2D15294683}"/>
                </a:ext>
              </a:extLst>
            </p:cNvPr>
            <p:cNvSpPr/>
            <p:nvPr/>
          </p:nvSpPr>
          <p:spPr>
            <a:xfrm>
              <a:off x="535186" y="5928149"/>
              <a:ext cx="336257" cy="461584"/>
            </a:xfrm>
            <a:prstGeom prst="rect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51DF93D-E0E8-F280-3CD3-C146A17FE524}"/>
                </a:ext>
              </a:extLst>
            </p:cNvPr>
            <p:cNvSpPr/>
            <p:nvPr/>
          </p:nvSpPr>
          <p:spPr>
            <a:xfrm>
              <a:off x="535186" y="6389733"/>
              <a:ext cx="336257" cy="461584"/>
            </a:xfrm>
            <a:prstGeom prst="rect">
              <a:avLst/>
            </a:prstGeom>
            <a:solidFill>
              <a:srgbClr val="FF91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09EE19-D551-D28F-DC0B-01D1D0E4B480}"/>
                </a:ext>
              </a:extLst>
            </p:cNvPr>
            <p:cNvSpPr/>
            <p:nvPr/>
          </p:nvSpPr>
          <p:spPr>
            <a:xfrm>
              <a:off x="535186" y="6851318"/>
              <a:ext cx="336257" cy="461584"/>
            </a:xfrm>
            <a:prstGeom prst="rect">
              <a:avLst/>
            </a:prstGeom>
            <a:solidFill>
              <a:srgbClr val="DA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99C749D-EBA6-B812-CD2D-263DD326BA66}"/>
                </a:ext>
              </a:extLst>
            </p:cNvPr>
            <p:cNvSpPr/>
            <p:nvPr/>
          </p:nvSpPr>
          <p:spPr>
            <a:xfrm>
              <a:off x="535186" y="7312903"/>
              <a:ext cx="336257" cy="461584"/>
            </a:xfrm>
            <a:prstGeom prst="rect">
              <a:avLst/>
            </a:prstGeom>
            <a:solidFill>
              <a:srgbClr val="48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6BD428D-6FE5-8F94-15DF-F1D1177F47FB}"/>
                </a:ext>
              </a:extLst>
            </p:cNvPr>
            <p:cNvSpPr/>
            <p:nvPr/>
          </p:nvSpPr>
          <p:spPr>
            <a:xfrm>
              <a:off x="535186" y="7774485"/>
              <a:ext cx="336257" cy="461584"/>
            </a:xfrm>
            <a:prstGeom prst="rect">
              <a:avLst/>
            </a:prstGeom>
            <a:solidFill>
              <a:srgbClr val="00FF4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96D6A65-3C5A-1FB5-1ADA-BFD3D0363BCB}"/>
                </a:ext>
              </a:extLst>
            </p:cNvPr>
            <p:cNvSpPr/>
            <p:nvPr/>
          </p:nvSpPr>
          <p:spPr>
            <a:xfrm>
              <a:off x="535186" y="8236068"/>
              <a:ext cx="336257" cy="461584"/>
            </a:xfrm>
            <a:prstGeom prst="rect">
              <a:avLst/>
            </a:prstGeom>
            <a:solidFill>
              <a:srgbClr val="00FFD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FEC5812-55E9-C819-11AB-3D37E4E05AC4}"/>
                </a:ext>
              </a:extLst>
            </p:cNvPr>
            <p:cNvSpPr txBox="1"/>
            <p:nvPr/>
          </p:nvSpPr>
          <p:spPr>
            <a:xfrm>
              <a:off x="867893" y="5570929"/>
              <a:ext cx="1088393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1.6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25B9707-ACD0-7F7C-11B8-F684692B36EC}"/>
                </a:ext>
              </a:extLst>
            </p:cNvPr>
            <p:cNvSpPr txBox="1"/>
            <p:nvPr/>
          </p:nvSpPr>
          <p:spPr>
            <a:xfrm>
              <a:off x="867893" y="6030674"/>
              <a:ext cx="1088393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1.4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177B02F-4C5C-8A39-04BF-5B4A52A745F5}"/>
                </a:ext>
              </a:extLst>
            </p:cNvPr>
            <p:cNvSpPr txBox="1"/>
            <p:nvPr/>
          </p:nvSpPr>
          <p:spPr>
            <a:xfrm>
              <a:off x="867889" y="6490424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1.3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DDCF880-5E7D-C85D-24DE-CE2F367CF158}"/>
                </a:ext>
              </a:extLst>
            </p:cNvPr>
            <p:cNvSpPr txBox="1"/>
            <p:nvPr/>
          </p:nvSpPr>
          <p:spPr>
            <a:xfrm>
              <a:off x="867889" y="6950172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1.1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AB688B9-5D63-6A11-CC7C-B41457A930A7}"/>
                </a:ext>
              </a:extLst>
            </p:cNvPr>
            <p:cNvSpPr txBox="1"/>
            <p:nvPr/>
          </p:nvSpPr>
          <p:spPr>
            <a:xfrm>
              <a:off x="867889" y="7409918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1.0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F8EEE60-8A3E-F936-1A8A-EC1E4AAC40A7}"/>
                </a:ext>
              </a:extLst>
            </p:cNvPr>
            <p:cNvSpPr txBox="1"/>
            <p:nvPr/>
          </p:nvSpPr>
          <p:spPr>
            <a:xfrm>
              <a:off x="867889" y="7869667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0.8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AAC1671-792D-9DCB-D8ED-D95D5B1B6E48}"/>
                </a:ext>
              </a:extLst>
            </p:cNvPr>
            <p:cNvSpPr txBox="1"/>
            <p:nvPr/>
          </p:nvSpPr>
          <p:spPr>
            <a:xfrm>
              <a:off x="867889" y="8329415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0.6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555F24A-F7E9-41C9-227D-7867DB453C7B}"/>
                    </a:ext>
                  </a:extLst>
                </p:cNvPr>
                <p:cNvSpPr txBox="1"/>
                <p:nvPr/>
              </p:nvSpPr>
              <p:spPr>
                <a:xfrm>
                  <a:off x="520586" y="5085019"/>
                  <a:ext cx="480723" cy="6585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oMath>
                    </m:oMathPara>
                  </a14:m>
                  <a:endParaRPr lang="zh-CN" altLang="en-US" sz="3000" i="1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555F24A-F7E9-41C9-227D-7867DB453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86" y="5085019"/>
                  <a:ext cx="480723" cy="65850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FAA9F4B-0722-D829-80F7-BDCEB2C7F57A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5928149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5CE2C4A-B888-03F4-1328-8980F5AE4A52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6389733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8120726-F6B8-C4FF-A1F3-94491B437F16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6851317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EA3DF20-81EF-512E-E66F-55191D53D7AB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7312903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A204195A-12E2-DC71-2037-B4C7FF470EEB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7774486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AD24971-0911-E0A3-7E84-125AB45B45E2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8236068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F138D2B-5B86-3DF0-306A-5C918695107C}"/>
                </a:ext>
              </a:extLst>
            </p:cNvPr>
            <p:cNvSpPr/>
            <p:nvPr/>
          </p:nvSpPr>
          <p:spPr>
            <a:xfrm>
              <a:off x="535186" y="8691547"/>
              <a:ext cx="336257" cy="461584"/>
            </a:xfrm>
            <a:prstGeom prst="rect">
              <a:avLst/>
            </a:prstGeom>
            <a:solidFill>
              <a:srgbClr val="0091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35B24D9-CA18-8C0E-2A51-B8BFC48A3D06}"/>
                </a:ext>
              </a:extLst>
            </p:cNvPr>
            <p:cNvSpPr/>
            <p:nvPr/>
          </p:nvSpPr>
          <p:spPr>
            <a:xfrm>
              <a:off x="535186" y="9153130"/>
              <a:ext cx="336257" cy="461584"/>
            </a:xfrm>
            <a:prstGeom prst="rect">
              <a:avLst/>
            </a:prstGeom>
            <a:solidFill>
              <a:srgbClr val="0000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B81D766-8F39-8467-CA73-07B49D773D35}"/>
                </a:ext>
              </a:extLst>
            </p:cNvPr>
            <p:cNvSpPr txBox="1"/>
            <p:nvPr/>
          </p:nvSpPr>
          <p:spPr>
            <a:xfrm>
              <a:off x="867891" y="8786730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CC7222A-1A67-3759-A205-6BB3E7916645}"/>
                </a:ext>
              </a:extLst>
            </p:cNvPr>
            <p:cNvSpPr txBox="1"/>
            <p:nvPr/>
          </p:nvSpPr>
          <p:spPr>
            <a:xfrm>
              <a:off x="867891" y="9246476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0.3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0D893B8-9242-5976-8452-6F88E512ED35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8691548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A425E06-4DE1-4ACC-1ED6-2BA43734F964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9153130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5B715F1-632F-913E-6951-EAC52D0A0C4E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9614715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434135B-10E5-ADFF-0D6C-381612CFCE29}"/>
              </a:ext>
            </a:extLst>
          </p:cNvPr>
          <p:cNvCxnSpPr>
            <a:cxnSpLocks/>
          </p:cNvCxnSpPr>
          <p:nvPr/>
        </p:nvCxnSpPr>
        <p:spPr>
          <a:xfrm>
            <a:off x="-1689315" y="984900"/>
            <a:ext cx="4287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41CD75B-CB59-F63D-A727-9B8AB25B4BB9}"/>
              </a:ext>
            </a:extLst>
          </p:cNvPr>
          <p:cNvCxnSpPr>
            <a:cxnSpLocks/>
          </p:cNvCxnSpPr>
          <p:nvPr/>
        </p:nvCxnSpPr>
        <p:spPr>
          <a:xfrm>
            <a:off x="-1720312" y="5153334"/>
            <a:ext cx="43187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44DF72B3-C57A-1AE9-5517-00BB1BFD1A8A}"/>
              </a:ext>
            </a:extLst>
          </p:cNvPr>
          <p:cNvCxnSpPr/>
          <p:nvPr/>
        </p:nvCxnSpPr>
        <p:spPr>
          <a:xfrm>
            <a:off x="1386840" y="3374666"/>
            <a:ext cx="0" cy="434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绿色的灯光&#10;&#10;中度可信度描述已自动生成">
            <a:extLst>
              <a:ext uri="{FF2B5EF4-FFF2-40B4-BE49-F238E27FC236}">
                <a16:creationId xmlns:a16="http://schemas.microsoft.com/office/drawing/2014/main" id="{872D2606-5BAE-13D8-6147-19A6FD045A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4" t="17158" r="15253" b="19572"/>
          <a:stretch/>
        </p:blipFill>
        <p:spPr>
          <a:xfrm>
            <a:off x="1369223" y="964406"/>
            <a:ext cx="4195758" cy="420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91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A12EEAF-4558-D969-570C-C6BDEF654CA6}"/>
              </a:ext>
            </a:extLst>
          </p:cNvPr>
          <p:cNvGrpSpPr/>
          <p:nvPr/>
        </p:nvGrpSpPr>
        <p:grpSpPr>
          <a:xfrm>
            <a:off x="359351" y="847758"/>
            <a:ext cx="1292281" cy="4055027"/>
            <a:chOff x="520586" y="5085019"/>
            <a:chExt cx="1435700" cy="481996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D34ECC5-33B4-002A-175A-7B2D15294683}"/>
                </a:ext>
              </a:extLst>
            </p:cNvPr>
            <p:cNvSpPr/>
            <p:nvPr/>
          </p:nvSpPr>
          <p:spPr>
            <a:xfrm>
              <a:off x="535186" y="5928149"/>
              <a:ext cx="336257" cy="461584"/>
            </a:xfrm>
            <a:prstGeom prst="rect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51DF93D-E0E8-F280-3CD3-C146A17FE524}"/>
                </a:ext>
              </a:extLst>
            </p:cNvPr>
            <p:cNvSpPr/>
            <p:nvPr/>
          </p:nvSpPr>
          <p:spPr>
            <a:xfrm>
              <a:off x="535186" y="6389733"/>
              <a:ext cx="336257" cy="461584"/>
            </a:xfrm>
            <a:prstGeom prst="rect">
              <a:avLst/>
            </a:prstGeom>
            <a:solidFill>
              <a:srgbClr val="FF91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09EE19-D551-D28F-DC0B-01D1D0E4B480}"/>
                </a:ext>
              </a:extLst>
            </p:cNvPr>
            <p:cNvSpPr/>
            <p:nvPr/>
          </p:nvSpPr>
          <p:spPr>
            <a:xfrm>
              <a:off x="535186" y="6851318"/>
              <a:ext cx="336257" cy="461584"/>
            </a:xfrm>
            <a:prstGeom prst="rect">
              <a:avLst/>
            </a:prstGeom>
            <a:solidFill>
              <a:srgbClr val="DA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99C749D-EBA6-B812-CD2D-263DD326BA66}"/>
                </a:ext>
              </a:extLst>
            </p:cNvPr>
            <p:cNvSpPr/>
            <p:nvPr/>
          </p:nvSpPr>
          <p:spPr>
            <a:xfrm>
              <a:off x="535186" y="7312903"/>
              <a:ext cx="336257" cy="461584"/>
            </a:xfrm>
            <a:prstGeom prst="rect">
              <a:avLst/>
            </a:prstGeom>
            <a:solidFill>
              <a:srgbClr val="48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6BD428D-6FE5-8F94-15DF-F1D1177F47FB}"/>
                </a:ext>
              </a:extLst>
            </p:cNvPr>
            <p:cNvSpPr/>
            <p:nvPr/>
          </p:nvSpPr>
          <p:spPr>
            <a:xfrm>
              <a:off x="535186" y="7774485"/>
              <a:ext cx="336257" cy="461584"/>
            </a:xfrm>
            <a:prstGeom prst="rect">
              <a:avLst/>
            </a:prstGeom>
            <a:solidFill>
              <a:srgbClr val="00FF4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96D6A65-3C5A-1FB5-1ADA-BFD3D0363BCB}"/>
                </a:ext>
              </a:extLst>
            </p:cNvPr>
            <p:cNvSpPr/>
            <p:nvPr/>
          </p:nvSpPr>
          <p:spPr>
            <a:xfrm>
              <a:off x="535186" y="8236068"/>
              <a:ext cx="336257" cy="461584"/>
            </a:xfrm>
            <a:prstGeom prst="rect">
              <a:avLst/>
            </a:prstGeom>
            <a:solidFill>
              <a:srgbClr val="00FFD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FEC5812-55E9-C819-11AB-3D37E4E05AC4}"/>
                </a:ext>
              </a:extLst>
            </p:cNvPr>
            <p:cNvSpPr txBox="1"/>
            <p:nvPr/>
          </p:nvSpPr>
          <p:spPr>
            <a:xfrm>
              <a:off x="867893" y="5570929"/>
              <a:ext cx="1088393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1.4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25B9707-ACD0-7F7C-11B8-F684692B36EC}"/>
                </a:ext>
              </a:extLst>
            </p:cNvPr>
            <p:cNvSpPr txBox="1"/>
            <p:nvPr/>
          </p:nvSpPr>
          <p:spPr>
            <a:xfrm>
              <a:off x="867893" y="6030674"/>
              <a:ext cx="1088393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1.2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177B02F-4C5C-8A39-04BF-5B4A52A745F5}"/>
                </a:ext>
              </a:extLst>
            </p:cNvPr>
            <p:cNvSpPr txBox="1"/>
            <p:nvPr/>
          </p:nvSpPr>
          <p:spPr>
            <a:xfrm>
              <a:off x="867889" y="6490424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1.0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DDCF880-5E7D-C85D-24DE-CE2F367CF158}"/>
                </a:ext>
              </a:extLst>
            </p:cNvPr>
            <p:cNvSpPr txBox="1"/>
            <p:nvPr/>
          </p:nvSpPr>
          <p:spPr>
            <a:xfrm>
              <a:off x="867889" y="6950172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0.9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AB688B9-5D63-6A11-CC7C-B41457A930A7}"/>
                </a:ext>
              </a:extLst>
            </p:cNvPr>
            <p:cNvSpPr txBox="1"/>
            <p:nvPr/>
          </p:nvSpPr>
          <p:spPr>
            <a:xfrm>
              <a:off x="867889" y="7409918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0.7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F8EEE60-8A3E-F936-1A8A-EC1E4AAC40A7}"/>
                </a:ext>
              </a:extLst>
            </p:cNvPr>
            <p:cNvSpPr txBox="1"/>
            <p:nvPr/>
          </p:nvSpPr>
          <p:spPr>
            <a:xfrm>
              <a:off x="867889" y="7869667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AAC1671-792D-9DCB-D8ED-D95D5B1B6E48}"/>
                </a:ext>
              </a:extLst>
            </p:cNvPr>
            <p:cNvSpPr txBox="1"/>
            <p:nvPr/>
          </p:nvSpPr>
          <p:spPr>
            <a:xfrm>
              <a:off x="867889" y="8329415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0.4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555F24A-F7E9-41C9-227D-7867DB453C7B}"/>
                    </a:ext>
                  </a:extLst>
                </p:cNvPr>
                <p:cNvSpPr txBox="1"/>
                <p:nvPr/>
              </p:nvSpPr>
              <p:spPr>
                <a:xfrm>
                  <a:off x="520586" y="5085019"/>
                  <a:ext cx="480723" cy="6585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oMath>
                    </m:oMathPara>
                  </a14:m>
                  <a:endParaRPr lang="zh-CN" altLang="en-US" sz="3000" i="1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555F24A-F7E9-41C9-227D-7867DB453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86" y="5085019"/>
                  <a:ext cx="480723" cy="65850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FAA9F4B-0722-D829-80F7-BDCEB2C7F57A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5928149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5CE2C4A-B888-03F4-1328-8980F5AE4A52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6389733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8120726-F6B8-C4FF-A1F3-94491B437F16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6851317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EA3DF20-81EF-512E-E66F-55191D53D7AB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7312903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A204195A-12E2-DC71-2037-B4C7FF470EEB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7774486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AD24971-0911-E0A3-7E84-125AB45B45E2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8236068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F138D2B-5B86-3DF0-306A-5C918695107C}"/>
                </a:ext>
              </a:extLst>
            </p:cNvPr>
            <p:cNvSpPr/>
            <p:nvPr/>
          </p:nvSpPr>
          <p:spPr>
            <a:xfrm>
              <a:off x="535186" y="8691547"/>
              <a:ext cx="336257" cy="461584"/>
            </a:xfrm>
            <a:prstGeom prst="rect">
              <a:avLst/>
            </a:prstGeom>
            <a:solidFill>
              <a:srgbClr val="0091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35B24D9-CA18-8C0E-2A51-B8BFC48A3D06}"/>
                </a:ext>
              </a:extLst>
            </p:cNvPr>
            <p:cNvSpPr/>
            <p:nvPr/>
          </p:nvSpPr>
          <p:spPr>
            <a:xfrm>
              <a:off x="535186" y="9153130"/>
              <a:ext cx="336257" cy="461584"/>
            </a:xfrm>
            <a:prstGeom prst="rect">
              <a:avLst/>
            </a:prstGeom>
            <a:solidFill>
              <a:srgbClr val="0000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B81D766-8F39-8467-CA73-07B49D773D35}"/>
                </a:ext>
              </a:extLst>
            </p:cNvPr>
            <p:cNvSpPr txBox="1"/>
            <p:nvPr/>
          </p:nvSpPr>
          <p:spPr>
            <a:xfrm>
              <a:off x="867891" y="8786730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0.2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CC7222A-1A67-3759-A205-6BB3E7916645}"/>
                </a:ext>
              </a:extLst>
            </p:cNvPr>
            <p:cNvSpPr txBox="1"/>
            <p:nvPr/>
          </p:nvSpPr>
          <p:spPr>
            <a:xfrm>
              <a:off x="867891" y="9246476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0.0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0D893B8-9242-5976-8452-6F88E512ED35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8691548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A425E06-4DE1-4ACC-1ED6-2BA43734F964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9153130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5B715F1-632F-913E-6951-EAC52D0A0C4E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9614715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434135B-10E5-ADFF-0D6C-381612CFCE29}"/>
              </a:ext>
            </a:extLst>
          </p:cNvPr>
          <p:cNvCxnSpPr>
            <a:cxnSpLocks/>
          </p:cNvCxnSpPr>
          <p:nvPr/>
        </p:nvCxnSpPr>
        <p:spPr>
          <a:xfrm>
            <a:off x="-1689315" y="984900"/>
            <a:ext cx="4287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B86A921-6FBC-AC32-DAF9-5E37E8594A2D}"/>
              </a:ext>
            </a:extLst>
          </p:cNvPr>
          <p:cNvCxnSpPr/>
          <p:nvPr/>
        </p:nvCxnSpPr>
        <p:spPr>
          <a:xfrm>
            <a:off x="1386840" y="3374666"/>
            <a:ext cx="0" cy="434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0753CD0-F50B-E671-3B24-125ACEB99FD0}"/>
              </a:ext>
            </a:extLst>
          </p:cNvPr>
          <p:cNvCxnSpPr>
            <a:cxnSpLocks/>
          </p:cNvCxnSpPr>
          <p:nvPr/>
        </p:nvCxnSpPr>
        <p:spPr>
          <a:xfrm>
            <a:off x="-1720312" y="5153334"/>
            <a:ext cx="43187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电脑屏幕的照片上有灯光&#10;&#10;低可信度描述已自动生成">
            <a:extLst>
              <a:ext uri="{FF2B5EF4-FFF2-40B4-BE49-F238E27FC236}">
                <a16:creationId xmlns:a16="http://schemas.microsoft.com/office/drawing/2014/main" id="{462BFF9D-7332-038C-C24A-CE681363A3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3" t="12108" r="10408" b="20357"/>
          <a:stretch/>
        </p:blipFill>
        <p:spPr>
          <a:xfrm>
            <a:off x="1367787" y="965850"/>
            <a:ext cx="4239259" cy="424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51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A12EEAF-4558-D969-570C-C6BDEF654CA6}"/>
              </a:ext>
            </a:extLst>
          </p:cNvPr>
          <p:cNvGrpSpPr/>
          <p:nvPr/>
        </p:nvGrpSpPr>
        <p:grpSpPr>
          <a:xfrm>
            <a:off x="359351" y="847758"/>
            <a:ext cx="1292281" cy="4055027"/>
            <a:chOff x="520586" y="5085019"/>
            <a:chExt cx="1435700" cy="481996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D34ECC5-33B4-002A-175A-7B2D15294683}"/>
                </a:ext>
              </a:extLst>
            </p:cNvPr>
            <p:cNvSpPr/>
            <p:nvPr/>
          </p:nvSpPr>
          <p:spPr>
            <a:xfrm>
              <a:off x="535186" y="5928149"/>
              <a:ext cx="336257" cy="461584"/>
            </a:xfrm>
            <a:prstGeom prst="rect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51DF93D-E0E8-F280-3CD3-C146A17FE524}"/>
                </a:ext>
              </a:extLst>
            </p:cNvPr>
            <p:cNvSpPr/>
            <p:nvPr/>
          </p:nvSpPr>
          <p:spPr>
            <a:xfrm>
              <a:off x="535186" y="6389733"/>
              <a:ext cx="336257" cy="461584"/>
            </a:xfrm>
            <a:prstGeom prst="rect">
              <a:avLst/>
            </a:prstGeom>
            <a:solidFill>
              <a:srgbClr val="FF91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09EE19-D551-D28F-DC0B-01D1D0E4B480}"/>
                </a:ext>
              </a:extLst>
            </p:cNvPr>
            <p:cNvSpPr/>
            <p:nvPr/>
          </p:nvSpPr>
          <p:spPr>
            <a:xfrm>
              <a:off x="535186" y="6851318"/>
              <a:ext cx="336257" cy="461584"/>
            </a:xfrm>
            <a:prstGeom prst="rect">
              <a:avLst/>
            </a:prstGeom>
            <a:solidFill>
              <a:srgbClr val="DA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99C749D-EBA6-B812-CD2D-263DD326BA66}"/>
                </a:ext>
              </a:extLst>
            </p:cNvPr>
            <p:cNvSpPr/>
            <p:nvPr/>
          </p:nvSpPr>
          <p:spPr>
            <a:xfrm>
              <a:off x="535186" y="7312903"/>
              <a:ext cx="336257" cy="461584"/>
            </a:xfrm>
            <a:prstGeom prst="rect">
              <a:avLst/>
            </a:prstGeom>
            <a:solidFill>
              <a:srgbClr val="48FF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6BD428D-6FE5-8F94-15DF-F1D1177F47FB}"/>
                </a:ext>
              </a:extLst>
            </p:cNvPr>
            <p:cNvSpPr/>
            <p:nvPr/>
          </p:nvSpPr>
          <p:spPr>
            <a:xfrm>
              <a:off x="535186" y="7774485"/>
              <a:ext cx="336257" cy="461584"/>
            </a:xfrm>
            <a:prstGeom prst="rect">
              <a:avLst/>
            </a:prstGeom>
            <a:solidFill>
              <a:srgbClr val="00FF4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96D6A65-3C5A-1FB5-1ADA-BFD3D0363BCB}"/>
                </a:ext>
              </a:extLst>
            </p:cNvPr>
            <p:cNvSpPr/>
            <p:nvPr/>
          </p:nvSpPr>
          <p:spPr>
            <a:xfrm>
              <a:off x="535186" y="8236068"/>
              <a:ext cx="336257" cy="461584"/>
            </a:xfrm>
            <a:prstGeom prst="rect">
              <a:avLst/>
            </a:prstGeom>
            <a:solidFill>
              <a:srgbClr val="00FFD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FEC5812-55E9-C819-11AB-3D37E4E05AC4}"/>
                </a:ext>
              </a:extLst>
            </p:cNvPr>
            <p:cNvSpPr txBox="1"/>
            <p:nvPr/>
          </p:nvSpPr>
          <p:spPr>
            <a:xfrm>
              <a:off x="867893" y="5570929"/>
              <a:ext cx="1088393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4.1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25B9707-ACD0-7F7C-11B8-F684692B36EC}"/>
                </a:ext>
              </a:extLst>
            </p:cNvPr>
            <p:cNvSpPr txBox="1"/>
            <p:nvPr/>
          </p:nvSpPr>
          <p:spPr>
            <a:xfrm>
              <a:off x="867893" y="6030674"/>
              <a:ext cx="1088393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3.6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177B02F-4C5C-8A39-04BF-5B4A52A745F5}"/>
                </a:ext>
              </a:extLst>
            </p:cNvPr>
            <p:cNvSpPr txBox="1"/>
            <p:nvPr/>
          </p:nvSpPr>
          <p:spPr>
            <a:xfrm>
              <a:off x="867889" y="6490424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3.1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DDCF880-5E7D-C85D-24DE-CE2F367CF158}"/>
                </a:ext>
              </a:extLst>
            </p:cNvPr>
            <p:cNvSpPr txBox="1"/>
            <p:nvPr/>
          </p:nvSpPr>
          <p:spPr>
            <a:xfrm>
              <a:off x="867889" y="6950172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2.6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AB688B9-5D63-6A11-CC7C-B41457A930A7}"/>
                </a:ext>
              </a:extLst>
            </p:cNvPr>
            <p:cNvSpPr txBox="1"/>
            <p:nvPr/>
          </p:nvSpPr>
          <p:spPr>
            <a:xfrm>
              <a:off x="867889" y="7409918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2.1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F8EEE60-8A3E-F936-1A8A-EC1E4AAC40A7}"/>
                </a:ext>
              </a:extLst>
            </p:cNvPr>
            <p:cNvSpPr txBox="1"/>
            <p:nvPr/>
          </p:nvSpPr>
          <p:spPr>
            <a:xfrm>
              <a:off x="867889" y="7869667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1.6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AAC1671-792D-9DCB-D8ED-D95D5B1B6E48}"/>
                </a:ext>
              </a:extLst>
            </p:cNvPr>
            <p:cNvSpPr txBox="1"/>
            <p:nvPr/>
          </p:nvSpPr>
          <p:spPr>
            <a:xfrm>
              <a:off x="867889" y="8329415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1.1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555F24A-F7E9-41C9-227D-7867DB453C7B}"/>
                    </a:ext>
                  </a:extLst>
                </p:cNvPr>
                <p:cNvSpPr txBox="1"/>
                <p:nvPr/>
              </p:nvSpPr>
              <p:spPr>
                <a:xfrm>
                  <a:off x="520586" y="5085019"/>
                  <a:ext cx="480723" cy="6585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oMath>
                    </m:oMathPara>
                  </a14:m>
                  <a:endParaRPr lang="zh-CN" altLang="en-US" sz="3000" i="1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7555F24A-F7E9-41C9-227D-7867DB453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86" y="5085019"/>
                  <a:ext cx="480723" cy="65850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FAA9F4B-0722-D829-80F7-BDCEB2C7F57A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5928149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5CE2C4A-B888-03F4-1328-8980F5AE4A52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6389733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8120726-F6B8-C4FF-A1F3-94491B437F16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6851317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EA3DF20-81EF-512E-E66F-55191D53D7AB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7312903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A204195A-12E2-DC71-2037-B4C7FF470EEB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7774486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AD24971-0911-E0A3-7E84-125AB45B45E2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8236068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F138D2B-5B86-3DF0-306A-5C918695107C}"/>
                </a:ext>
              </a:extLst>
            </p:cNvPr>
            <p:cNvSpPr/>
            <p:nvPr/>
          </p:nvSpPr>
          <p:spPr>
            <a:xfrm>
              <a:off x="535186" y="8691547"/>
              <a:ext cx="336257" cy="461584"/>
            </a:xfrm>
            <a:prstGeom prst="rect">
              <a:avLst/>
            </a:prstGeom>
            <a:solidFill>
              <a:srgbClr val="0091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35B24D9-CA18-8C0E-2A51-B8BFC48A3D06}"/>
                </a:ext>
              </a:extLst>
            </p:cNvPr>
            <p:cNvSpPr/>
            <p:nvPr/>
          </p:nvSpPr>
          <p:spPr>
            <a:xfrm>
              <a:off x="535186" y="9153130"/>
              <a:ext cx="336257" cy="461584"/>
            </a:xfrm>
            <a:prstGeom prst="rect">
              <a:avLst/>
            </a:prstGeom>
            <a:solidFill>
              <a:srgbClr val="0000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00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B81D766-8F39-8467-CA73-07B49D773D35}"/>
                </a:ext>
              </a:extLst>
            </p:cNvPr>
            <p:cNvSpPr txBox="1"/>
            <p:nvPr/>
          </p:nvSpPr>
          <p:spPr>
            <a:xfrm>
              <a:off x="867891" y="8786730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0.6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CC7222A-1A67-3759-A205-6BB3E7916645}"/>
                </a:ext>
              </a:extLst>
            </p:cNvPr>
            <p:cNvSpPr txBox="1"/>
            <p:nvPr/>
          </p:nvSpPr>
          <p:spPr>
            <a:xfrm>
              <a:off x="867891" y="9246476"/>
              <a:ext cx="766146" cy="6585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0.1</a:t>
              </a:r>
              <a:endParaRPr lang="zh-CN" altLang="en-US" sz="3000" dirty="0">
                <a:latin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0D893B8-9242-5976-8452-6F88E512ED35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8691548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A425E06-4DE1-4ACC-1ED6-2BA43734F964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9153130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95B715F1-632F-913E-6951-EAC52D0A0C4E}"/>
                </a:ext>
              </a:extLst>
            </p:cNvPr>
            <p:cNvCxnSpPr>
              <a:cxnSpLocks/>
            </p:cNvCxnSpPr>
            <p:nvPr/>
          </p:nvCxnSpPr>
          <p:spPr>
            <a:xfrm>
              <a:off x="535186" y="9614715"/>
              <a:ext cx="4096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434135B-10E5-ADFF-0D6C-381612CFCE29}"/>
              </a:ext>
            </a:extLst>
          </p:cNvPr>
          <p:cNvCxnSpPr>
            <a:cxnSpLocks/>
          </p:cNvCxnSpPr>
          <p:nvPr/>
        </p:nvCxnSpPr>
        <p:spPr>
          <a:xfrm>
            <a:off x="-1689315" y="984900"/>
            <a:ext cx="4287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37684BD-597D-FC1B-785C-55835132737C}"/>
              </a:ext>
            </a:extLst>
          </p:cNvPr>
          <p:cNvCxnSpPr>
            <a:cxnSpLocks/>
          </p:cNvCxnSpPr>
          <p:nvPr/>
        </p:nvCxnSpPr>
        <p:spPr>
          <a:xfrm>
            <a:off x="1386840" y="3070015"/>
            <a:ext cx="0" cy="4651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5FFC581-6AA8-C5E6-2B37-F7A3A799E8FD}"/>
              </a:ext>
            </a:extLst>
          </p:cNvPr>
          <p:cNvCxnSpPr>
            <a:cxnSpLocks/>
          </p:cNvCxnSpPr>
          <p:nvPr/>
        </p:nvCxnSpPr>
        <p:spPr>
          <a:xfrm>
            <a:off x="-1720312" y="5153334"/>
            <a:ext cx="43187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屏幕上有灯光&#10;&#10;描述已自动生成">
            <a:extLst>
              <a:ext uri="{FF2B5EF4-FFF2-40B4-BE49-F238E27FC236}">
                <a16:creationId xmlns:a16="http://schemas.microsoft.com/office/drawing/2014/main" id="{8CF4629D-8126-13A7-8F9A-BD37B5628E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11168" r="19827" b="23384"/>
          <a:stretch/>
        </p:blipFill>
        <p:spPr>
          <a:xfrm>
            <a:off x="1369218" y="966787"/>
            <a:ext cx="4211073" cy="42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55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9E9EFF"/>
            </a:gs>
            <a:gs pos="100000">
              <a:srgbClr val="C9C9C9"/>
            </a:gs>
          </a:gsLst>
          <a:lin ang="10800000" scaled="1"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478</TotalTime>
  <Words>72</Words>
  <Application>Microsoft Office PowerPoint</Application>
  <PresentationFormat>宽屏</PresentationFormat>
  <Paragraphs>46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等线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Jeff Li</dc:creator>
  <cp:lastModifiedBy>Jeff Li</cp:lastModifiedBy>
  <cp:revision>1</cp:revision>
  <cp:lastPrinted>2023-04-13T11:38:11Z</cp:lastPrinted>
  <dcterms:created xsi:type="dcterms:W3CDTF">2023-04-12T14:18:51Z</dcterms:created>
  <dcterms:modified xsi:type="dcterms:W3CDTF">2023-04-14T07:54:04Z</dcterms:modified>
</cp:coreProperties>
</file>